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8" r:id="rId2"/>
    <p:sldId id="273" r:id="rId3"/>
    <p:sldId id="456" r:id="rId4"/>
    <p:sldId id="457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66" r:id="rId14"/>
    <p:sldId id="405" r:id="rId15"/>
    <p:sldId id="296" r:id="rId16"/>
    <p:sldId id="413" r:id="rId17"/>
    <p:sldId id="364" r:id="rId18"/>
    <p:sldId id="342" r:id="rId19"/>
    <p:sldId id="381" r:id="rId20"/>
    <p:sldId id="369" r:id="rId21"/>
    <p:sldId id="365" r:id="rId22"/>
    <p:sldId id="452" r:id="rId23"/>
    <p:sldId id="366" r:id="rId24"/>
    <p:sldId id="367" r:id="rId25"/>
    <p:sldId id="363" r:id="rId26"/>
    <p:sldId id="410" r:id="rId27"/>
    <p:sldId id="370" r:id="rId28"/>
    <p:sldId id="428" r:id="rId29"/>
    <p:sldId id="346" r:id="rId30"/>
    <p:sldId id="395" r:id="rId31"/>
    <p:sldId id="373" r:id="rId32"/>
    <p:sldId id="374" r:id="rId33"/>
    <p:sldId id="375" r:id="rId34"/>
    <p:sldId id="376" r:id="rId35"/>
    <p:sldId id="377" r:id="rId36"/>
    <p:sldId id="378" r:id="rId37"/>
    <p:sldId id="387" r:id="rId38"/>
    <p:sldId id="411" r:id="rId39"/>
    <p:sldId id="421" r:id="rId40"/>
    <p:sldId id="412" r:id="rId41"/>
    <p:sldId id="419" r:id="rId42"/>
    <p:sldId id="418" r:id="rId43"/>
    <p:sldId id="396" r:id="rId44"/>
    <p:sldId id="384" r:id="rId45"/>
    <p:sldId id="409" r:id="rId46"/>
    <p:sldId id="429" r:id="rId47"/>
    <p:sldId id="430" r:id="rId48"/>
    <p:sldId id="385" r:id="rId49"/>
    <p:sldId id="341" r:id="rId50"/>
    <p:sldId id="417" r:id="rId51"/>
    <p:sldId id="432" r:id="rId52"/>
    <p:sldId id="393" r:id="rId53"/>
    <p:sldId id="394" r:id="rId54"/>
    <p:sldId id="433" r:id="rId55"/>
    <p:sldId id="434" r:id="rId56"/>
    <p:sldId id="435" r:id="rId57"/>
    <p:sldId id="436" r:id="rId58"/>
    <p:sldId id="437" r:id="rId59"/>
    <p:sldId id="438" r:id="rId60"/>
    <p:sldId id="401" r:id="rId61"/>
    <p:sldId id="439" r:id="rId62"/>
    <p:sldId id="440" r:id="rId63"/>
    <p:sldId id="441" r:id="rId64"/>
    <p:sldId id="442" r:id="rId65"/>
    <p:sldId id="455" r:id="rId66"/>
    <p:sldId id="444" r:id="rId67"/>
    <p:sldId id="414" r:id="rId68"/>
    <p:sldId id="446" r:id="rId69"/>
    <p:sldId id="453" r:id="rId70"/>
    <p:sldId id="379" r:id="rId71"/>
    <p:sldId id="391" r:id="rId72"/>
    <p:sldId id="447" r:id="rId73"/>
    <p:sldId id="448" r:id="rId74"/>
    <p:sldId id="449" r:id="rId75"/>
    <p:sldId id="454" r:id="rId76"/>
    <p:sldId id="415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D94"/>
    <a:srgbClr val="51237F"/>
    <a:srgbClr val="525252"/>
    <a:srgbClr val="28A689"/>
    <a:srgbClr val="FF5F3A"/>
    <a:srgbClr val="0E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08232-C4B9-4DEE-A7F9-EC06F83CD5D8}" v="96" dt="2025-02-10T11:41:14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3" autoAdjust="0"/>
    <p:restoredTop sz="96247" autoAdjust="0"/>
  </p:normalViewPr>
  <p:slideViewPr>
    <p:cSldViewPr snapToGrid="0" snapToObjects="1">
      <p:cViewPr varScale="1">
        <p:scale>
          <a:sx n="107" d="100"/>
          <a:sy n="107" d="100"/>
        </p:scale>
        <p:origin x="63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0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D9008232-C4B9-4DEE-A7F9-EC06F83CD5D8}"/>
    <pc:docChg chg="undo custSel addSld modSld modMainMaster">
      <pc:chgData name="Burnett, Carl M" userId="396d1247-df83-4d28-bee2-e66279f856eb" providerId="ADAL" clId="{D9008232-C4B9-4DEE-A7F9-EC06F83CD5D8}" dt="2025-02-10T11:41:22.109" v="1044" actId="478"/>
      <pc:docMkLst>
        <pc:docMk/>
      </pc:docMkLst>
      <pc:sldChg chg="modSp mod">
        <pc:chgData name="Burnett, Carl M" userId="396d1247-df83-4d28-bee2-e66279f856eb" providerId="ADAL" clId="{D9008232-C4B9-4DEE-A7F9-EC06F83CD5D8}" dt="2025-02-08T12:08:33.686" v="552"/>
        <pc:sldMkLst>
          <pc:docMk/>
          <pc:sldMk cId="715277208" sldId="258"/>
        </pc:sldMkLst>
        <pc:spChg chg="mod">
          <ac:chgData name="Burnett, Carl M" userId="396d1247-df83-4d28-bee2-e66279f856eb" providerId="ADAL" clId="{D9008232-C4B9-4DEE-A7F9-EC06F83CD5D8}" dt="2025-02-08T12:07:59.321" v="514" actId="1076"/>
          <ac:spMkLst>
            <pc:docMk/>
            <pc:sldMk cId="715277208" sldId="258"/>
            <ac:spMk id="4" creationId="{9F84AE4B-E04B-E386-765C-5ED28F0DAC49}"/>
          </ac:spMkLst>
        </pc:spChg>
        <pc:spChg chg="mod">
          <ac:chgData name="Burnett, Carl M" userId="396d1247-df83-4d28-bee2-e66279f856eb" providerId="ADAL" clId="{D9008232-C4B9-4DEE-A7F9-EC06F83CD5D8}" dt="2025-02-08T12:08:33.686" v="552"/>
          <ac:spMkLst>
            <pc:docMk/>
            <pc:sldMk cId="715277208" sldId="258"/>
            <ac:spMk id="5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10T11:39:47.562" v="1028" actId="242"/>
        <pc:sldMkLst>
          <pc:docMk/>
          <pc:sldMk cId="1390219456" sldId="273"/>
        </pc:sldMkLst>
        <pc:spChg chg="mod">
          <ac:chgData name="Burnett, Carl M" userId="396d1247-df83-4d28-bee2-e66279f856eb" providerId="ADAL" clId="{D9008232-C4B9-4DEE-A7F9-EC06F83CD5D8}" dt="2025-02-10T11:39:47.562" v="1028" actId="242"/>
          <ac:spMkLst>
            <pc:docMk/>
            <pc:sldMk cId="1390219456" sldId="273"/>
            <ac:spMk id="2" creationId="{6E06ED76-1F64-FC1E-C946-F8714D015CD6}"/>
          </ac:spMkLst>
        </pc:spChg>
      </pc:sldChg>
      <pc:sldChg chg="modSp mod">
        <pc:chgData name="Burnett, Carl M" userId="396d1247-df83-4d28-bee2-e66279f856eb" providerId="ADAL" clId="{D9008232-C4B9-4DEE-A7F9-EC06F83CD5D8}" dt="2025-02-08T21:53:05.067" v="560" actId="2711"/>
        <pc:sldMkLst>
          <pc:docMk/>
          <pc:sldMk cId="0" sldId="296"/>
        </pc:sldMkLst>
        <pc:spChg chg="mod">
          <ac:chgData name="Burnett, Carl M" userId="396d1247-df83-4d28-bee2-e66279f856eb" providerId="ADAL" clId="{D9008232-C4B9-4DEE-A7F9-EC06F83CD5D8}" dt="2025-02-08T21:53:05.067" v="560" actId="2711"/>
          <ac:spMkLst>
            <pc:docMk/>
            <pc:sldMk cId="0" sldId="296"/>
            <ac:spMk id="4098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4:33.966" v="832" actId="2711"/>
        <pc:sldMkLst>
          <pc:docMk/>
          <pc:sldMk cId="0" sldId="341"/>
        </pc:sldMkLst>
        <pc:spChg chg="mod">
          <ac:chgData name="Burnett, Carl M" userId="396d1247-df83-4d28-bee2-e66279f856eb" providerId="ADAL" clId="{D9008232-C4B9-4DEE-A7F9-EC06F83CD5D8}" dt="2025-02-08T22:14:33.966" v="832" actId="2711"/>
          <ac:spMkLst>
            <pc:docMk/>
            <pc:sldMk cId="0" sldId="341"/>
            <ac:spMk id="3074" creationId="{00000000-0000-0000-0000-000000000000}"/>
          </ac:spMkLst>
        </pc:spChg>
        <pc:picChg chg="mod">
          <ac:chgData name="Burnett, Carl M" userId="396d1247-df83-4d28-bee2-e66279f856eb" providerId="ADAL" clId="{D9008232-C4B9-4DEE-A7F9-EC06F83CD5D8}" dt="2025-02-08T22:14:27.144" v="828" actId="1076"/>
          <ac:picMkLst>
            <pc:docMk/>
            <pc:sldMk cId="0" sldId="341"/>
            <ac:picMk id="6" creationId="{3425B2CA-6075-41E9-A0D8-F3034428D44B}"/>
          </ac:picMkLst>
        </pc:picChg>
      </pc:sldChg>
      <pc:sldChg chg="delSp modSp mod">
        <pc:chgData name="Burnett, Carl M" userId="396d1247-df83-4d28-bee2-e66279f856eb" providerId="ADAL" clId="{D9008232-C4B9-4DEE-A7F9-EC06F83CD5D8}" dt="2025-02-08T21:56:29.753" v="607" actId="2711"/>
        <pc:sldMkLst>
          <pc:docMk/>
          <pc:sldMk cId="0" sldId="342"/>
        </pc:sldMkLst>
        <pc:spChg chg="mod">
          <ac:chgData name="Burnett, Carl M" userId="396d1247-df83-4d28-bee2-e66279f856eb" providerId="ADAL" clId="{D9008232-C4B9-4DEE-A7F9-EC06F83CD5D8}" dt="2025-02-08T21:56:29.753" v="607" actId="2711"/>
          <ac:spMkLst>
            <pc:docMk/>
            <pc:sldMk cId="0" sldId="342"/>
            <ac:spMk id="4098" creationId="{00000000-0000-0000-0000-000000000000}"/>
          </ac:spMkLst>
        </pc:spChg>
        <pc:picChg chg="mod">
          <ac:chgData name="Burnett, Carl M" userId="396d1247-df83-4d28-bee2-e66279f856eb" providerId="ADAL" clId="{D9008232-C4B9-4DEE-A7F9-EC06F83CD5D8}" dt="2025-02-08T21:56:22.992" v="604" actId="12788"/>
          <ac:picMkLst>
            <pc:docMk/>
            <pc:sldMk cId="0" sldId="342"/>
            <ac:picMk id="8" creationId="{A68409AB-4977-4500-8905-9D1D5D44214F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05:03.014" v="677" actId="478"/>
        <pc:sldMkLst>
          <pc:docMk/>
          <pc:sldMk cId="0" sldId="346"/>
        </pc:sldMkLst>
        <pc:spChg chg="mod">
          <ac:chgData name="Burnett, Carl M" userId="396d1247-df83-4d28-bee2-e66279f856eb" providerId="ADAL" clId="{D9008232-C4B9-4DEE-A7F9-EC06F83CD5D8}" dt="2025-02-08T22:05:01.140" v="676" actId="2711"/>
          <ac:spMkLst>
            <pc:docMk/>
            <pc:sldMk cId="0" sldId="346"/>
            <ac:spMk id="8194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03:53.436" v="657" actId="2711"/>
        <pc:sldMkLst>
          <pc:docMk/>
          <pc:sldMk cId="0" sldId="363"/>
        </pc:sldMkLst>
        <pc:spChg chg="mod">
          <ac:chgData name="Burnett, Carl M" userId="396d1247-df83-4d28-bee2-e66279f856eb" providerId="ADAL" clId="{D9008232-C4B9-4DEE-A7F9-EC06F83CD5D8}" dt="2025-02-08T22:03:53.436" v="657" actId="2711"/>
          <ac:spMkLst>
            <pc:docMk/>
            <pc:sldMk cId="0" sldId="363"/>
            <ac:spMk id="9218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1:56:10.755" v="601" actId="2711"/>
        <pc:sldMkLst>
          <pc:docMk/>
          <pc:sldMk cId="0" sldId="364"/>
        </pc:sldMkLst>
        <pc:spChg chg="mod">
          <ac:chgData name="Burnett, Carl M" userId="396d1247-df83-4d28-bee2-e66279f856eb" providerId="ADAL" clId="{D9008232-C4B9-4DEE-A7F9-EC06F83CD5D8}" dt="2025-02-08T21:56:10.755" v="601" actId="2711"/>
          <ac:spMkLst>
            <pc:docMk/>
            <pc:sldMk cId="0" sldId="364"/>
            <ac:spMk id="3074" creationId="{00000000-0000-0000-0000-000000000000}"/>
          </ac:spMkLst>
        </pc:spChg>
        <pc:picChg chg="mod">
          <ac:chgData name="Burnett, Carl M" userId="396d1247-df83-4d28-bee2-e66279f856eb" providerId="ADAL" clId="{D9008232-C4B9-4DEE-A7F9-EC06F83CD5D8}" dt="2025-02-08T21:56:02.425" v="598" actId="12788"/>
          <ac:picMkLst>
            <pc:docMk/>
            <pc:sldMk cId="0" sldId="364"/>
            <ac:picMk id="5" creationId="{0E33DFD6-B97D-4BCA-8AF4-42AC684F1188}"/>
          </ac:picMkLst>
        </pc:picChg>
      </pc:sldChg>
      <pc:sldChg chg="delSp modSp mod">
        <pc:chgData name="Burnett, Carl M" userId="396d1247-df83-4d28-bee2-e66279f856eb" providerId="ADAL" clId="{D9008232-C4B9-4DEE-A7F9-EC06F83CD5D8}" dt="2025-02-10T11:40:25.440" v="1038" actId="2711"/>
        <pc:sldMkLst>
          <pc:docMk/>
          <pc:sldMk cId="0" sldId="365"/>
        </pc:sldMkLst>
        <pc:spChg chg="mod">
          <ac:chgData name="Burnett, Carl M" userId="396d1247-df83-4d28-bee2-e66279f856eb" providerId="ADAL" clId="{D9008232-C4B9-4DEE-A7F9-EC06F83CD5D8}" dt="2025-02-10T11:40:19.196" v="1034" actId="1076"/>
          <ac:spMkLst>
            <pc:docMk/>
            <pc:sldMk cId="0" sldId="365"/>
            <ac:spMk id="7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10T11:40:19.196" v="1034" actId="1076"/>
          <ac:spMkLst>
            <pc:docMk/>
            <pc:sldMk cId="0" sldId="365"/>
            <ac:spMk id="15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10T11:40:19.196" v="1034" actId="1076"/>
          <ac:spMkLst>
            <pc:docMk/>
            <pc:sldMk cId="0" sldId="365"/>
            <ac:spMk id="22" creationId="{A268A182-2BC5-4797-931B-E0FCE6A35E1D}"/>
          </ac:spMkLst>
        </pc:spChg>
        <pc:spChg chg="mod">
          <ac:chgData name="Burnett, Carl M" userId="396d1247-df83-4d28-bee2-e66279f856eb" providerId="ADAL" clId="{D9008232-C4B9-4DEE-A7F9-EC06F83CD5D8}" dt="2025-02-10T11:40:19.196" v="1034" actId="1076"/>
          <ac:spMkLst>
            <pc:docMk/>
            <pc:sldMk cId="0" sldId="365"/>
            <ac:spMk id="23" creationId="{0435E83F-D153-4416-AADD-10210863FCF9}"/>
          </ac:spMkLst>
        </pc:spChg>
        <pc:spChg chg="mod">
          <ac:chgData name="Burnett, Carl M" userId="396d1247-df83-4d28-bee2-e66279f856eb" providerId="ADAL" clId="{D9008232-C4B9-4DEE-A7F9-EC06F83CD5D8}" dt="2025-02-10T11:40:19.196" v="1034" actId="1076"/>
          <ac:spMkLst>
            <pc:docMk/>
            <pc:sldMk cId="0" sldId="365"/>
            <ac:spMk id="24" creationId="{CFC11012-D616-4A8F-B56D-3A4762069443}"/>
          </ac:spMkLst>
        </pc:spChg>
        <pc:spChg chg="mod">
          <ac:chgData name="Burnett, Carl M" userId="396d1247-df83-4d28-bee2-e66279f856eb" providerId="ADAL" clId="{D9008232-C4B9-4DEE-A7F9-EC06F83CD5D8}" dt="2025-02-10T11:40:25.440" v="1038" actId="2711"/>
          <ac:spMkLst>
            <pc:docMk/>
            <pc:sldMk cId="0" sldId="365"/>
            <ac:spMk id="5122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10T11:40:19.196" v="1034" actId="1076"/>
          <ac:spMkLst>
            <pc:docMk/>
            <pc:sldMk cId="0" sldId="365"/>
            <ac:spMk id="5128" creationId="{00000000-0000-0000-0000-000000000000}"/>
          </ac:spMkLst>
        </pc:spChg>
        <pc:grpChg chg="mod">
          <ac:chgData name="Burnett, Carl M" userId="396d1247-df83-4d28-bee2-e66279f856eb" providerId="ADAL" clId="{D9008232-C4B9-4DEE-A7F9-EC06F83CD5D8}" dt="2025-02-10T11:40:19.196" v="1034" actId="1076"/>
          <ac:grpSpMkLst>
            <pc:docMk/>
            <pc:sldMk cId="0" sldId="365"/>
            <ac:grpSpMk id="6" creationId="{A0D2753F-6F8F-4E6E-82ED-C3AA833A91D2}"/>
          </ac:grpSpMkLst>
        </pc:grpChg>
        <pc:picChg chg="mod">
          <ac:chgData name="Burnett, Carl M" userId="396d1247-df83-4d28-bee2-e66279f856eb" providerId="ADAL" clId="{D9008232-C4B9-4DEE-A7F9-EC06F83CD5D8}" dt="2025-02-10T11:40:19.196" v="1034" actId="1076"/>
          <ac:picMkLst>
            <pc:docMk/>
            <pc:sldMk cId="0" sldId="365"/>
            <ac:picMk id="5" creationId="{D93571CE-F0F1-4439-91B7-79759D17A304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03:26.524" v="647" actId="2711"/>
        <pc:sldMkLst>
          <pc:docMk/>
          <pc:sldMk cId="0" sldId="366"/>
        </pc:sldMkLst>
        <pc:spChg chg="mod">
          <ac:chgData name="Burnett, Carl M" userId="396d1247-df83-4d28-bee2-e66279f856eb" providerId="ADAL" clId="{D9008232-C4B9-4DEE-A7F9-EC06F83CD5D8}" dt="2025-02-08T22:03:17.464" v="643" actId="1076"/>
          <ac:spMkLst>
            <pc:docMk/>
            <pc:sldMk cId="0" sldId="366"/>
            <ac:spMk id="9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03:17.464" v="643" actId="1076"/>
          <ac:spMkLst>
            <pc:docMk/>
            <pc:sldMk cId="0" sldId="366"/>
            <ac:spMk id="11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03:17.464" v="643" actId="1076"/>
          <ac:spMkLst>
            <pc:docMk/>
            <pc:sldMk cId="0" sldId="366"/>
            <ac:spMk id="13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03:17.464" v="643" actId="1076"/>
          <ac:spMkLst>
            <pc:docMk/>
            <pc:sldMk cId="0" sldId="366"/>
            <ac:spMk id="15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03:17.464" v="643" actId="1076"/>
          <ac:spMkLst>
            <pc:docMk/>
            <pc:sldMk cId="0" sldId="366"/>
            <ac:spMk id="17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03:17.464" v="643" actId="1076"/>
          <ac:spMkLst>
            <pc:docMk/>
            <pc:sldMk cId="0" sldId="366"/>
            <ac:spMk id="20" creationId="{57DFB682-4E79-4EEE-9E14-2C0ECE6C6DB7}"/>
          </ac:spMkLst>
        </pc:spChg>
        <pc:spChg chg="mod">
          <ac:chgData name="Burnett, Carl M" userId="396d1247-df83-4d28-bee2-e66279f856eb" providerId="ADAL" clId="{D9008232-C4B9-4DEE-A7F9-EC06F83CD5D8}" dt="2025-02-08T22:03:26.524" v="647" actId="2711"/>
          <ac:spMkLst>
            <pc:docMk/>
            <pc:sldMk cId="0" sldId="366"/>
            <ac:spMk id="6146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03:17.464" v="643" actId="1076"/>
          <ac:spMkLst>
            <pc:docMk/>
            <pc:sldMk cId="0" sldId="366"/>
            <ac:spMk id="6148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03:17.464" v="643" actId="1076"/>
          <ac:spMkLst>
            <pc:docMk/>
            <pc:sldMk cId="0" sldId="366"/>
            <ac:spMk id="6154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03:17.464" v="643" actId="1076"/>
          <ac:spMkLst>
            <pc:docMk/>
            <pc:sldMk cId="0" sldId="366"/>
            <ac:spMk id="6160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03:17.464" v="643" actId="1076"/>
          <ac:spMkLst>
            <pc:docMk/>
            <pc:sldMk cId="0" sldId="366"/>
            <ac:spMk id="6162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03:42.342" v="652" actId="478"/>
        <pc:sldMkLst>
          <pc:docMk/>
          <pc:sldMk cId="0" sldId="367"/>
        </pc:sldMkLst>
        <pc:spChg chg="mod">
          <ac:chgData name="Burnett, Carl M" userId="396d1247-df83-4d28-bee2-e66279f856eb" providerId="ADAL" clId="{D9008232-C4B9-4DEE-A7F9-EC06F83CD5D8}" dt="2025-02-08T22:03:37.029" v="651" actId="2711"/>
          <ac:spMkLst>
            <pc:docMk/>
            <pc:sldMk cId="0" sldId="367"/>
            <ac:spMk id="7170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10T11:40:12.965" v="1033"/>
        <pc:sldMkLst>
          <pc:docMk/>
          <pc:sldMk cId="0" sldId="369"/>
        </pc:sldMkLst>
        <pc:spChg chg="mod">
          <ac:chgData name="Burnett, Carl M" userId="396d1247-df83-4d28-bee2-e66279f856eb" providerId="ADAL" clId="{D9008232-C4B9-4DEE-A7F9-EC06F83CD5D8}" dt="2025-02-10T11:40:04.531" v="1029" actId="1076"/>
          <ac:spMkLst>
            <pc:docMk/>
            <pc:sldMk cId="0" sldId="369"/>
            <ac:spMk id="19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10T11:40:12.965" v="1033"/>
          <ac:spMkLst>
            <pc:docMk/>
            <pc:sldMk cId="0" sldId="369"/>
            <ac:spMk id="11266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10T11:40:04.531" v="1029" actId="1076"/>
          <ac:spMkLst>
            <pc:docMk/>
            <pc:sldMk cId="0" sldId="369"/>
            <ac:spMk id="11269" creationId="{00000000-0000-0000-0000-000000000000}"/>
          </ac:spMkLst>
        </pc:spChg>
        <pc:grpChg chg="mod">
          <ac:chgData name="Burnett, Carl M" userId="396d1247-df83-4d28-bee2-e66279f856eb" providerId="ADAL" clId="{D9008232-C4B9-4DEE-A7F9-EC06F83CD5D8}" dt="2025-02-10T11:40:04.531" v="1029" actId="1076"/>
          <ac:grpSpMkLst>
            <pc:docMk/>
            <pc:sldMk cId="0" sldId="369"/>
            <ac:grpSpMk id="4" creationId="{581D2534-94B4-4D1B-ABC8-16B56F9BC3A8}"/>
          </ac:grpSpMkLst>
        </pc:grpChg>
        <pc:grpChg chg="mod">
          <ac:chgData name="Burnett, Carl M" userId="396d1247-df83-4d28-bee2-e66279f856eb" providerId="ADAL" clId="{D9008232-C4B9-4DEE-A7F9-EC06F83CD5D8}" dt="2025-02-10T11:40:04.531" v="1029" actId="1076"/>
          <ac:grpSpMkLst>
            <pc:docMk/>
            <pc:sldMk cId="0" sldId="369"/>
            <ac:grpSpMk id="6" creationId="{62A1E62D-8760-4110-AD6F-71D7538A23CB}"/>
          </ac:grpSpMkLst>
        </pc:grpChg>
        <pc:picChg chg="mod">
          <ac:chgData name="Burnett, Carl M" userId="396d1247-df83-4d28-bee2-e66279f856eb" providerId="ADAL" clId="{D9008232-C4B9-4DEE-A7F9-EC06F83CD5D8}" dt="2025-02-10T11:40:04.531" v="1029" actId="1076"/>
          <ac:picMkLst>
            <pc:docMk/>
            <pc:sldMk cId="0" sldId="369"/>
            <ac:picMk id="5" creationId="{51733E5E-20DD-4584-9F63-702B24738331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04:19.542" v="666" actId="478"/>
        <pc:sldMkLst>
          <pc:docMk/>
          <pc:sldMk cId="0" sldId="370"/>
        </pc:sldMkLst>
        <pc:spChg chg="mod">
          <ac:chgData name="Burnett, Carl M" userId="396d1247-df83-4d28-bee2-e66279f856eb" providerId="ADAL" clId="{D9008232-C4B9-4DEE-A7F9-EC06F83CD5D8}" dt="2025-02-08T22:04:13.737" v="665" actId="2711"/>
          <ac:spMkLst>
            <pc:docMk/>
            <pc:sldMk cId="0" sldId="370"/>
            <ac:spMk id="13314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05:38.409" v="691" actId="2711"/>
        <pc:sldMkLst>
          <pc:docMk/>
          <pc:sldMk cId="0" sldId="373"/>
        </pc:sldMkLst>
        <pc:spChg chg="mod">
          <ac:chgData name="Burnett, Carl M" userId="396d1247-df83-4d28-bee2-e66279f856eb" providerId="ADAL" clId="{D9008232-C4B9-4DEE-A7F9-EC06F83CD5D8}" dt="2025-02-08T22:05:38.409" v="691" actId="2711"/>
          <ac:spMkLst>
            <pc:docMk/>
            <pc:sldMk cId="0" sldId="373"/>
            <ac:spMk id="16386" creationId="{00000000-0000-0000-0000-000000000000}"/>
          </ac:spMkLst>
        </pc:spChg>
        <pc:picChg chg="mod">
          <ac:chgData name="Burnett, Carl M" userId="396d1247-df83-4d28-bee2-e66279f856eb" providerId="ADAL" clId="{D9008232-C4B9-4DEE-A7F9-EC06F83CD5D8}" dt="2025-02-08T22:05:31.359" v="687" actId="12788"/>
          <ac:picMkLst>
            <pc:docMk/>
            <pc:sldMk cId="0" sldId="373"/>
            <ac:picMk id="9" creationId="{3F22A366-AB44-4E31-AAD7-5F3E60AC0187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05:57.302" v="697" actId="478"/>
        <pc:sldMkLst>
          <pc:docMk/>
          <pc:sldMk cId="0" sldId="374"/>
        </pc:sldMkLst>
        <pc:spChg chg="mod">
          <ac:chgData name="Burnett, Carl M" userId="396d1247-df83-4d28-bee2-e66279f856eb" providerId="ADAL" clId="{D9008232-C4B9-4DEE-A7F9-EC06F83CD5D8}" dt="2025-02-08T22:05:52.995" v="696" actId="2711"/>
          <ac:spMkLst>
            <pc:docMk/>
            <pc:sldMk cId="0" sldId="374"/>
            <ac:spMk id="17410" creationId="{00000000-0000-0000-0000-000000000000}"/>
          </ac:spMkLst>
        </pc:spChg>
        <pc:grpChg chg="mod">
          <ac:chgData name="Burnett, Carl M" userId="396d1247-df83-4d28-bee2-e66279f856eb" providerId="ADAL" clId="{D9008232-C4B9-4DEE-A7F9-EC06F83CD5D8}" dt="2025-02-08T22:05:43.830" v="692" actId="1076"/>
          <ac:grpSpMkLst>
            <pc:docMk/>
            <pc:sldMk cId="0" sldId="374"/>
            <ac:grpSpMk id="8" creationId="{2751A85B-ABA7-453C-B00E-A387782A1281}"/>
          </ac:grpSpMkLst>
        </pc:grpChg>
      </pc:sldChg>
      <pc:sldChg chg="delSp modSp mod">
        <pc:chgData name="Burnett, Carl M" userId="396d1247-df83-4d28-bee2-e66279f856eb" providerId="ADAL" clId="{D9008232-C4B9-4DEE-A7F9-EC06F83CD5D8}" dt="2025-02-08T22:07:30.678" v="705" actId="478"/>
        <pc:sldMkLst>
          <pc:docMk/>
          <pc:sldMk cId="0" sldId="375"/>
        </pc:sldMkLst>
        <pc:spChg chg="mod">
          <ac:chgData name="Burnett, Carl M" userId="396d1247-df83-4d28-bee2-e66279f856eb" providerId="ADAL" clId="{D9008232-C4B9-4DEE-A7F9-EC06F83CD5D8}" dt="2025-02-08T22:07:27.435" v="704" actId="2711"/>
          <ac:spMkLst>
            <pc:docMk/>
            <pc:sldMk cId="0" sldId="375"/>
            <ac:spMk id="18434" creationId="{00000000-0000-0000-0000-000000000000}"/>
          </ac:spMkLst>
        </pc:spChg>
        <pc:picChg chg="mod">
          <ac:chgData name="Burnett, Carl M" userId="396d1247-df83-4d28-bee2-e66279f856eb" providerId="ADAL" clId="{D9008232-C4B9-4DEE-A7F9-EC06F83CD5D8}" dt="2025-02-08T22:06:07.231" v="700" actId="1076"/>
          <ac:picMkLst>
            <pc:docMk/>
            <pc:sldMk cId="0" sldId="375"/>
            <ac:picMk id="5" creationId="{2440CB63-B32F-484E-9B2C-781CFB6D4C00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07:52.830" v="715" actId="478"/>
        <pc:sldMkLst>
          <pc:docMk/>
          <pc:sldMk cId="0" sldId="376"/>
        </pc:sldMkLst>
        <pc:spChg chg="mod">
          <ac:chgData name="Burnett, Carl M" userId="396d1247-df83-4d28-bee2-e66279f856eb" providerId="ADAL" clId="{D9008232-C4B9-4DEE-A7F9-EC06F83CD5D8}" dt="2025-02-08T22:07:50.307" v="714" actId="2711"/>
          <ac:spMkLst>
            <pc:docMk/>
            <pc:sldMk cId="0" sldId="376"/>
            <ac:spMk id="19458" creationId="{00000000-0000-0000-0000-000000000000}"/>
          </ac:spMkLst>
        </pc:spChg>
        <pc:picChg chg="mod">
          <ac:chgData name="Burnett, Carl M" userId="396d1247-df83-4d28-bee2-e66279f856eb" providerId="ADAL" clId="{D9008232-C4B9-4DEE-A7F9-EC06F83CD5D8}" dt="2025-02-08T22:07:42.277" v="710" actId="1076"/>
          <ac:picMkLst>
            <pc:docMk/>
            <pc:sldMk cId="0" sldId="376"/>
            <ac:picMk id="6" creationId="{1B5D1BAF-A29A-4655-9A0B-E57DC379449C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08:08.677" v="722" actId="478"/>
        <pc:sldMkLst>
          <pc:docMk/>
          <pc:sldMk cId="0" sldId="377"/>
        </pc:sldMkLst>
        <pc:spChg chg="mod">
          <ac:chgData name="Burnett, Carl M" userId="396d1247-df83-4d28-bee2-e66279f856eb" providerId="ADAL" clId="{D9008232-C4B9-4DEE-A7F9-EC06F83CD5D8}" dt="2025-02-08T22:08:03.691" v="721" actId="2711"/>
          <ac:spMkLst>
            <pc:docMk/>
            <pc:sldMk cId="0" sldId="377"/>
            <ac:spMk id="20482" creationId="{00000000-0000-0000-0000-000000000000}"/>
          </ac:spMkLst>
        </pc:spChg>
        <pc:picChg chg="mod">
          <ac:chgData name="Burnett, Carl M" userId="396d1247-df83-4d28-bee2-e66279f856eb" providerId="ADAL" clId="{D9008232-C4B9-4DEE-A7F9-EC06F83CD5D8}" dt="2025-02-08T22:07:57.484" v="717" actId="1076"/>
          <ac:picMkLst>
            <pc:docMk/>
            <pc:sldMk cId="0" sldId="377"/>
            <ac:picMk id="3" creationId="{6D0E922E-816A-44A4-837C-F0B8B59ACA3D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08:19.891" v="727" actId="2711"/>
        <pc:sldMkLst>
          <pc:docMk/>
          <pc:sldMk cId="1935793543" sldId="378"/>
        </pc:sldMkLst>
        <pc:spChg chg="mod">
          <ac:chgData name="Burnett, Carl M" userId="396d1247-df83-4d28-bee2-e66279f856eb" providerId="ADAL" clId="{D9008232-C4B9-4DEE-A7F9-EC06F83CD5D8}" dt="2025-02-08T22:08:19.891" v="727" actId="2711"/>
          <ac:spMkLst>
            <pc:docMk/>
            <pc:sldMk cId="1935793543" sldId="378"/>
            <ac:spMk id="21506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21:48.437" v="979" actId="478"/>
        <pc:sldMkLst>
          <pc:docMk/>
          <pc:sldMk cId="2009654764" sldId="379"/>
        </pc:sldMkLst>
        <pc:spChg chg="mod">
          <ac:chgData name="Burnett, Carl M" userId="396d1247-df83-4d28-bee2-e66279f856eb" providerId="ADAL" clId="{D9008232-C4B9-4DEE-A7F9-EC06F83CD5D8}" dt="2025-02-08T22:21:44.436" v="978" actId="2711"/>
          <ac:spMkLst>
            <pc:docMk/>
            <pc:sldMk cId="2009654764" sldId="379"/>
            <ac:spMk id="16386" creationId="{00000000-0000-0000-0000-000000000000}"/>
          </ac:spMkLst>
        </pc:spChg>
        <pc:picChg chg="mod">
          <ac:chgData name="Burnett, Carl M" userId="396d1247-df83-4d28-bee2-e66279f856eb" providerId="ADAL" clId="{D9008232-C4B9-4DEE-A7F9-EC06F83CD5D8}" dt="2025-02-08T22:21:38.449" v="974" actId="1076"/>
          <ac:picMkLst>
            <pc:docMk/>
            <pc:sldMk cId="2009654764" sldId="379"/>
            <ac:picMk id="6" creationId="{B250AFEF-7115-4376-9D2D-B3721BA89A80}"/>
          </ac:picMkLst>
        </pc:picChg>
      </pc:sldChg>
      <pc:sldChg chg="delSp modSp mod">
        <pc:chgData name="Burnett, Carl M" userId="396d1247-df83-4d28-bee2-e66279f856eb" providerId="ADAL" clId="{D9008232-C4B9-4DEE-A7F9-EC06F83CD5D8}" dt="2025-02-08T21:56:49.856" v="613" actId="478"/>
        <pc:sldMkLst>
          <pc:docMk/>
          <pc:sldMk cId="0" sldId="381"/>
        </pc:sldMkLst>
        <pc:spChg chg="mod">
          <ac:chgData name="Burnett, Carl M" userId="396d1247-df83-4d28-bee2-e66279f856eb" providerId="ADAL" clId="{D9008232-C4B9-4DEE-A7F9-EC06F83CD5D8}" dt="2025-02-08T21:56:44.945" v="612"/>
          <ac:spMkLst>
            <pc:docMk/>
            <pc:sldMk cId="0" sldId="381"/>
            <ac:spMk id="25602" creationId="{00000000-0000-0000-0000-000000000000}"/>
          </ac:spMkLst>
        </pc:spChg>
        <pc:picChg chg="mod">
          <ac:chgData name="Burnett, Carl M" userId="396d1247-df83-4d28-bee2-e66279f856eb" providerId="ADAL" clId="{D9008232-C4B9-4DEE-A7F9-EC06F83CD5D8}" dt="2025-02-08T21:56:38.830" v="609" actId="12788"/>
          <ac:picMkLst>
            <pc:docMk/>
            <pc:sldMk cId="0" sldId="381"/>
            <ac:picMk id="7" creationId="{50E72794-95A9-4FD8-A8D8-0F5E4C7CD179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12:21.901" v="790" actId="2711"/>
        <pc:sldMkLst>
          <pc:docMk/>
          <pc:sldMk cId="0" sldId="384"/>
        </pc:sldMkLst>
        <pc:spChg chg="mod">
          <ac:chgData name="Burnett, Carl M" userId="396d1247-df83-4d28-bee2-e66279f856eb" providerId="ADAL" clId="{D9008232-C4B9-4DEE-A7F9-EC06F83CD5D8}" dt="2025-02-08T22:12:10.289" v="785" actId="14100"/>
          <ac:spMkLst>
            <pc:docMk/>
            <pc:sldMk cId="0" sldId="384"/>
            <ac:spMk id="6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12:10.289" v="785" actId="14100"/>
          <ac:spMkLst>
            <pc:docMk/>
            <pc:sldMk cId="0" sldId="384"/>
            <ac:spMk id="11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12:10.289" v="785" actId="14100"/>
          <ac:spMkLst>
            <pc:docMk/>
            <pc:sldMk cId="0" sldId="384"/>
            <ac:spMk id="14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12:10.289" v="785" actId="14100"/>
          <ac:spMkLst>
            <pc:docMk/>
            <pc:sldMk cId="0" sldId="384"/>
            <ac:spMk id="15" creationId="{B74F2D62-4DA7-4BFA-8784-04BBD9285388}"/>
          </ac:spMkLst>
        </pc:spChg>
        <pc:spChg chg="mod">
          <ac:chgData name="Burnett, Carl M" userId="396d1247-df83-4d28-bee2-e66279f856eb" providerId="ADAL" clId="{D9008232-C4B9-4DEE-A7F9-EC06F83CD5D8}" dt="2025-02-08T22:12:10.289" v="785" actId="14100"/>
          <ac:spMkLst>
            <pc:docMk/>
            <pc:sldMk cId="0" sldId="384"/>
            <ac:spMk id="16" creationId="{D38B09A2-7D3A-4D70-8D72-411A3ECE2C5D}"/>
          </ac:spMkLst>
        </pc:spChg>
        <pc:spChg chg="mod">
          <ac:chgData name="Burnett, Carl M" userId="396d1247-df83-4d28-bee2-e66279f856eb" providerId="ADAL" clId="{D9008232-C4B9-4DEE-A7F9-EC06F83CD5D8}" dt="2025-02-08T22:12:10.289" v="785" actId="14100"/>
          <ac:spMkLst>
            <pc:docMk/>
            <pc:sldMk cId="0" sldId="384"/>
            <ac:spMk id="17" creationId="{A0485911-1F99-492E-8DD1-8F543C1FF2D9}"/>
          </ac:spMkLst>
        </pc:spChg>
        <pc:spChg chg="mod">
          <ac:chgData name="Burnett, Carl M" userId="396d1247-df83-4d28-bee2-e66279f856eb" providerId="ADAL" clId="{D9008232-C4B9-4DEE-A7F9-EC06F83CD5D8}" dt="2025-02-08T22:12:21.901" v="790" actId="2711"/>
          <ac:spMkLst>
            <pc:docMk/>
            <pc:sldMk cId="0" sldId="384"/>
            <ac:spMk id="29698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12:10.289" v="785" actId="14100"/>
          <ac:spMkLst>
            <pc:docMk/>
            <pc:sldMk cId="0" sldId="384"/>
            <ac:spMk id="29701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12:10.289" v="785" actId="14100"/>
          <ac:spMkLst>
            <pc:docMk/>
            <pc:sldMk cId="0" sldId="384"/>
            <ac:spMk id="29708" creationId="{00000000-0000-0000-0000-000000000000}"/>
          </ac:spMkLst>
        </pc:spChg>
        <pc:grpChg chg="mod">
          <ac:chgData name="Burnett, Carl M" userId="396d1247-df83-4d28-bee2-e66279f856eb" providerId="ADAL" clId="{D9008232-C4B9-4DEE-A7F9-EC06F83CD5D8}" dt="2025-02-08T22:12:10.289" v="785" actId="14100"/>
          <ac:grpSpMkLst>
            <pc:docMk/>
            <pc:sldMk cId="0" sldId="384"/>
            <ac:grpSpMk id="7" creationId="{5A4B8CA2-7CD9-4C72-AFB3-50FFD2A15D0F}"/>
          </ac:grpSpMkLst>
        </pc:grpChg>
        <pc:picChg chg="mod">
          <ac:chgData name="Burnett, Carl M" userId="396d1247-df83-4d28-bee2-e66279f856eb" providerId="ADAL" clId="{D9008232-C4B9-4DEE-A7F9-EC06F83CD5D8}" dt="2025-02-08T22:12:10.289" v="785" actId="14100"/>
          <ac:picMkLst>
            <pc:docMk/>
            <pc:sldMk cId="0" sldId="384"/>
            <ac:picMk id="5" creationId="{0E8CB46B-ED8C-4069-83EE-1F3FC46770FB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14:15.439" v="825" actId="478"/>
        <pc:sldMkLst>
          <pc:docMk/>
          <pc:sldMk cId="0" sldId="385"/>
        </pc:sldMkLst>
        <pc:spChg chg="mod">
          <ac:chgData name="Burnett, Carl M" userId="396d1247-df83-4d28-bee2-e66279f856eb" providerId="ADAL" clId="{D9008232-C4B9-4DEE-A7F9-EC06F83CD5D8}" dt="2025-02-08T22:14:00.054" v="819" actId="14100"/>
          <ac:spMkLst>
            <pc:docMk/>
            <pc:sldMk cId="0" sldId="385"/>
            <ac:spMk id="8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14:00.054" v="819" actId="14100"/>
          <ac:spMkLst>
            <pc:docMk/>
            <pc:sldMk cId="0" sldId="385"/>
            <ac:spMk id="12" creationId="{2A7403D8-6FCD-4BA7-95FE-3245020E33F7}"/>
          </ac:spMkLst>
        </pc:spChg>
        <pc:spChg chg="mod">
          <ac:chgData name="Burnett, Carl M" userId="396d1247-df83-4d28-bee2-e66279f856eb" providerId="ADAL" clId="{D9008232-C4B9-4DEE-A7F9-EC06F83CD5D8}" dt="2025-02-08T22:14:03.747" v="820" actId="14100"/>
          <ac:spMkLst>
            <pc:docMk/>
            <pc:sldMk cId="0" sldId="385"/>
            <ac:spMk id="14" creationId="{7179A5C3-576F-4A0A-BD40-934121C55D62}"/>
          </ac:spMkLst>
        </pc:spChg>
        <pc:spChg chg="mod">
          <ac:chgData name="Burnett, Carl M" userId="396d1247-df83-4d28-bee2-e66279f856eb" providerId="ADAL" clId="{D9008232-C4B9-4DEE-A7F9-EC06F83CD5D8}" dt="2025-02-08T22:14:00.054" v="819" actId="14100"/>
          <ac:spMkLst>
            <pc:docMk/>
            <pc:sldMk cId="0" sldId="385"/>
            <ac:spMk id="16" creationId="{1100D566-020C-473B-A77A-AF8FA78036F6}"/>
          </ac:spMkLst>
        </pc:spChg>
        <pc:spChg chg="mod">
          <ac:chgData name="Burnett, Carl M" userId="396d1247-df83-4d28-bee2-e66279f856eb" providerId="ADAL" clId="{D9008232-C4B9-4DEE-A7F9-EC06F83CD5D8}" dt="2025-02-08T22:14:00.054" v="819" actId="14100"/>
          <ac:spMkLst>
            <pc:docMk/>
            <pc:sldMk cId="0" sldId="385"/>
            <ac:spMk id="19" creationId="{1B450452-FE28-4C56-BEC1-B24DB85261AF}"/>
          </ac:spMkLst>
        </pc:spChg>
        <pc:spChg chg="mod">
          <ac:chgData name="Burnett, Carl M" userId="396d1247-df83-4d28-bee2-e66279f856eb" providerId="ADAL" clId="{D9008232-C4B9-4DEE-A7F9-EC06F83CD5D8}" dt="2025-02-08T22:14:00.054" v="819" actId="14100"/>
          <ac:spMkLst>
            <pc:docMk/>
            <pc:sldMk cId="0" sldId="385"/>
            <ac:spMk id="20" creationId="{249779FA-8319-4A25-A870-595C1339F467}"/>
          </ac:spMkLst>
        </pc:spChg>
        <pc:spChg chg="mod">
          <ac:chgData name="Burnett, Carl M" userId="396d1247-df83-4d28-bee2-e66279f856eb" providerId="ADAL" clId="{D9008232-C4B9-4DEE-A7F9-EC06F83CD5D8}" dt="2025-02-08T22:14:11.839" v="824" actId="2711"/>
          <ac:spMkLst>
            <pc:docMk/>
            <pc:sldMk cId="0" sldId="385"/>
            <ac:spMk id="4098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14:00.054" v="819" actId="14100"/>
          <ac:spMkLst>
            <pc:docMk/>
            <pc:sldMk cId="0" sldId="385"/>
            <ac:spMk id="4101" creationId="{00000000-0000-0000-0000-000000000000}"/>
          </ac:spMkLst>
        </pc:spChg>
        <pc:grpChg chg="mod">
          <ac:chgData name="Burnett, Carl M" userId="396d1247-df83-4d28-bee2-e66279f856eb" providerId="ADAL" clId="{D9008232-C4B9-4DEE-A7F9-EC06F83CD5D8}" dt="2025-02-08T22:14:00.054" v="819" actId="14100"/>
          <ac:grpSpMkLst>
            <pc:docMk/>
            <pc:sldMk cId="0" sldId="385"/>
            <ac:grpSpMk id="15" creationId="{12671707-07A4-43EC-9EB3-D95AF640B59B}"/>
          </ac:grpSpMkLst>
        </pc:grpChg>
        <pc:grpChg chg="mod">
          <ac:chgData name="Burnett, Carl M" userId="396d1247-df83-4d28-bee2-e66279f856eb" providerId="ADAL" clId="{D9008232-C4B9-4DEE-A7F9-EC06F83CD5D8}" dt="2025-02-08T22:14:00.054" v="819" actId="14100"/>
          <ac:grpSpMkLst>
            <pc:docMk/>
            <pc:sldMk cId="0" sldId="385"/>
            <ac:grpSpMk id="17" creationId="{1F107E41-AD83-4959-96DA-9C1BFFC7C9D9}"/>
          </ac:grpSpMkLst>
        </pc:grpChg>
        <pc:picChg chg="mod">
          <ac:chgData name="Burnett, Carl M" userId="396d1247-df83-4d28-bee2-e66279f856eb" providerId="ADAL" clId="{D9008232-C4B9-4DEE-A7F9-EC06F83CD5D8}" dt="2025-02-08T22:14:00.054" v="819" actId="14100"/>
          <ac:picMkLst>
            <pc:docMk/>
            <pc:sldMk cId="0" sldId="385"/>
            <ac:picMk id="10" creationId="{0EBCA168-C792-429C-8192-26EA9BFB0CE3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08:35.349" v="733" actId="478"/>
        <pc:sldMkLst>
          <pc:docMk/>
          <pc:sldMk cId="0" sldId="387"/>
        </pc:sldMkLst>
        <pc:spChg chg="mod">
          <ac:chgData name="Burnett, Carl M" userId="396d1247-df83-4d28-bee2-e66279f856eb" providerId="ADAL" clId="{D9008232-C4B9-4DEE-A7F9-EC06F83CD5D8}" dt="2025-02-08T22:08:33.823" v="732" actId="2711"/>
          <ac:spMkLst>
            <pc:docMk/>
            <pc:sldMk cId="0" sldId="387"/>
            <ac:spMk id="22530" creationId="{00000000-0000-0000-0000-000000000000}"/>
          </ac:spMkLst>
        </pc:spChg>
        <pc:graphicFrameChg chg="mod">
          <ac:chgData name="Burnett, Carl M" userId="396d1247-df83-4d28-bee2-e66279f856eb" providerId="ADAL" clId="{D9008232-C4B9-4DEE-A7F9-EC06F83CD5D8}" dt="2025-02-08T22:08:27.190" v="728" actId="1076"/>
          <ac:graphicFrameMkLst>
            <pc:docMk/>
            <pc:sldMk cId="0" sldId="387"/>
            <ac:graphicFrameMk id="5" creationId="{39F0A32C-0399-4693-8244-426A908ADFBD}"/>
          </ac:graphicFrameMkLst>
        </pc:graphicFrameChg>
      </pc:sldChg>
      <pc:sldChg chg="delSp modSp mod">
        <pc:chgData name="Burnett, Carl M" userId="396d1247-df83-4d28-bee2-e66279f856eb" providerId="ADAL" clId="{D9008232-C4B9-4DEE-A7F9-EC06F83CD5D8}" dt="2025-02-08T22:22:02.190" v="985" actId="478"/>
        <pc:sldMkLst>
          <pc:docMk/>
          <pc:sldMk cId="2467511385" sldId="391"/>
        </pc:sldMkLst>
        <pc:spChg chg="mod">
          <ac:chgData name="Burnett, Carl M" userId="396d1247-df83-4d28-bee2-e66279f856eb" providerId="ADAL" clId="{D9008232-C4B9-4DEE-A7F9-EC06F83CD5D8}" dt="2025-02-08T22:21:59.557" v="984" actId="2711"/>
          <ac:spMkLst>
            <pc:docMk/>
            <pc:sldMk cId="2467511385" sldId="391"/>
            <ac:spMk id="18434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6:07.462" v="850" actId="478"/>
        <pc:sldMkLst>
          <pc:docMk/>
          <pc:sldMk cId="351115300" sldId="393"/>
        </pc:sldMkLst>
        <pc:spChg chg="mod">
          <ac:chgData name="Burnett, Carl M" userId="396d1247-df83-4d28-bee2-e66279f856eb" providerId="ADAL" clId="{D9008232-C4B9-4DEE-A7F9-EC06F83CD5D8}" dt="2025-02-08T22:16:04.261" v="849" actId="2711"/>
          <ac:spMkLst>
            <pc:docMk/>
            <pc:sldMk cId="351115300" sldId="393"/>
            <ac:spMk id="5122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6:19.032" v="855" actId="2711"/>
        <pc:sldMkLst>
          <pc:docMk/>
          <pc:sldMk cId="3191879786" sldId="394"/>
        </pc:sldMkLst>
        <pc:spChg chg="mod">
          <ac:chgData name="Burnett, Carl M" userId="396d1247-df83-4d28-bee2-e66279f856eb" providerId="ADAL" clId="{D9008232-C4B9-4DEE-A7F9-EC06F83CD5D8}" dt="2025-02-08T22:16:19.032" v="855" actId="2711"/>
          <ac:spMkLst>
            <pc:docMk/>
            <pc:sldMk cId="3191879786" sldId="394"/>
            <ac:spMk id="6146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05:19.774" v="683" actId="478"/>
        <pc:sldMkLst>
          <pc:docMk/>
          <pc:sldMk cId="823494695" sldId="395"/>
        </pc:sldMkLst>
        <pc:spChg chg="mod">
          <ac:chgData name="Burnett, Carl M" userId="396d1247-df83-4d28-bee2-e66279f856eb" providerId="ADAL" clId="{D9008232-C4B9-4DEE-A7F9-EC06F83CD5D8}" dt="2025-02-08T22:05:15.569" v="682" actId="12789"/>
          <ac:spMkLst>
            <pc:docMk/>
            <pc:sldMk cId="823494695" sldId="395"/>
            <ac:spMk id="2" creationId="{806C00A8-94C7-4247-8822-0416D0B8F88A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1:53.374" v="784" actId="478"/>
        <pc:sldMkLst>
          <pc:docMk/>
          <pc:sldMk cId="229620767" sldId="396"/>
        </pc:sldMkLst>
        <pc:spChg chg="mod">
          <ac:chgData name="Burnett, Carl M" userId="396d1247-df83-4d28-bee2-e66279f856eb" providerId="ADAL" clId="{D9008232-C4B9-4DEE-A7F9-EC06F83CD5D8}" dt="2025-02-08T22:11:45.800" v="783" actId="12788"/>
          <ac:spMkLst>
            <pc:docMk/>
            <pc:sldMk cId="229620767" sldId="396"/>
            <ac:spMk id="2" creationId="{F9E4196A-D19B-432E-B2F0-ABD6A733B3FB}"/>
          </ac:spMkLst>
        </pc:spChg>
      </pc:sldChg>
      <pc:sldChg chg="delSp modSp mod modClrScheme chgLayout">
        <pc:chgData name="Burnett, Carl M" userId="396d1247-df83-4d28-bee2-e66279f856eb" providerId="ADAL" clId="{D9008232-C4B9-4DEE-A7F9-EC06F83CD5D8}" dt="2025-02-08T22:17:58.247" v="896" actId="255"/>
        <pc:sldMkLst>
          <pc:docMk/>
          <pc:sldMk cId="306682662" sldId="401"/>
        </pc:sldMkLst>
        <pc:spChg chg="mod ord">
          <ac:chgData name="Burnett, Carl M" userId="396d1247-df83-4d28-bee2-e66279f856eb" providerId="ADAL" clId="{D9008232-C4B9-4DEE-A7F9-EC06F83CD5D8}" dt="2025-02-08T22:17:43.577" v="892" actId="2711"/>
          <ac:spMkLst>
            <pc:docMk/>
            <pc:sldMk cId="306682662" sldId="401"/>
            <ac:spMk id="2" creationId="{E6EF7A39-EDC8-4FC5-9828-44A1FE888C50}"/>
          </ac:spMkLst>
        </pc:spChg>
        <pc:spChg chg="mod ord">
          <ac:chgData name="Burnett, Carl M" userId="396d1247-df83-4d28-bee2-e66279f856eb" providerId="ADAL" clId="{D9008232-C4B9-4DEE-A7F9-EC06F83CD5D8}" dt="2025-02-08T22:17:58.247" v="896" actId="255"/>
          <ac:spMkLst>
            <pc:docMk/>
            <pc:sldMk cId="306682662" sldId="401"/>
            <ac:spMk id="3" creationId="{C46F7EFD-509E-491E-A382-6876C6FDC646}"/>
          </ac:spMkLst>
        </pc:spChg>
        <pc:spChg chg="mod ord">
          <ac:chgData name="Burnett, Carl M" userId="396d1247-df83-4d28-bee2-e66279f856eb" providerId="ADAL" clId="{D9008232-C4B9-4DEE-A7F9-EC06F83CD5D8}" dt="2025-02-08T22:17:49.080" v="894" actId="14100"/>
          <ac:spMkLst>
            <pc:docMk/>
            <pc:sldMk cId="306682662" sldId="401"/>
            <ac:spMk id="4" creationId="{13B1AF0C-C3F0-4CBE-8B12-6A8DE6E07518}"/>
          </ac:spMkLst>
        </pc:spChg>
        <pc:spChg chg="mod ord">
          <ac:chgData name="Burnett, Carl M" userId="396d1247-df83-4d28-bee2-e66279f856eb" providerId="ADAL" clId="{D9008232-C4B9-4DEE-A7F9-EC06F83CD5D8}" dt="2025-02-08T22:00:22.078" v="624" actId="700"/>
          <ac:spMkLst>
            <pc:docMk/>
            <pc:sldMk cId="306682662" sldId="401"/>
            <ac:spMk id="6" creationId="{0A0AC0BD-7B88-70E6-3844-8801FA20B6C0}"/>
          </ac:spMkLst>
        </pc:spChg>
        <pc:spChg chg="mod ord">
          <ac:chgData name="Burnett, Carl M" userId="396d1247-df83-4d28-bee2-e66279f856eb" providerId="ADAL" clId="{D9008232-C4B9-4DEE-A7F9-EC06F83CD5D8}" dt="2025-02-08T22:00:22.078" v="624" actId="700"/>
          <ac:spMkLst>
            <pc:docMk/>
            <pc:sldMk cId="306682662" sldId="401"/>
            <ac:spMk id="7" creationId="{6416E121-271E-BB77-56EA-83D1B4C8558B}"/>
          </ac:spMkLst>
        </pc:spChg>
      </pc:sldChg>
      <pc:sldChg chg="delSp modSp mod">
        <pc:chgData name="Burnett, Carl M" userId="396d1247-df83-4d28-bee2-e66279f856eb" providerId="ADAL" clId="{D9008232-C4B9-4DEE-A7F9-EC06F83CD5D8}" dt="2025-02-08T21:55:48.815" v="594" actId="478"/>
        <pc:sldMkLst>
          <pc:docMk/>
          <pc:sldMk cId="3982943299" sldId="405"/>
        </pc:sldMkLst>
        <pc:spChg chg="mod">
          <ac:chgData name="Burnett, Carl M" userId="396d1247-df83-4d28-bee2-e66279f856eb" providerId="ADAL" clId="{D9008232-C4B9-4DEE-A7F9-EC06F83CD5D8}" dt="2025-02-08T21:52:55.017" v="557" actId="12788"/>
          <ac:spMkLst>
            <pc:docMk/>
            <pc:sldMk cId="3982943299" sldId="405"/>
            <ac:spMk id="2" creationId="{CA441FFD-08C9-4A4E-9658-677C82C10D04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2:48.231" v="798" actId="478"/>
        <pc:sldMkLst>
          <pc:docMk/>
          <pc:sldMk cId="3596457914" sldId="409"/>
        </pc:sldMkLst>
        <pc:spChg chg="mod">
          <ac:chgData name="Burnett, Carl M" userId="396d1247-df83-4d28-bee2-e66279f856eb" providerId="ADAL" clId="{D9008232-C4B9-4DEE-A7F9-EC06F83CD5D8}" dt="2025-02-08T22:12:44.587" v="796" actId="2711"/>
          <ac:spMkLst>
            <pc:docMk/>
            <pc:sldMk cId="3596457914" sldId="409"/>
            <ac:spMk id="2" creationId="{00000000-0000-0000-0000-000000000000}"/>
          </ac:spMkLst>
        </pc:spChg>
        <pc:spChg chg="mod">
          <ac:chgData name="Burnett, Carl M" userId="396d1247-df83-4d28-bee2-e66279f856eb" providerId="ADAL" clId="{D9008232-C4B9-4DEE-A7F9-EC06F83CD5D8}" dt="2025-02-08T22:12:46.222" v="797" actId="1076"/>
          <ac:spMkLst>
            <pc:docMk/>
            <pc:sldMk cId="3596457914" sldId="409"/>
            <ac:spMk id="4" creationId="{09E4BFDF-4165-7F0D-0254-450A3DE38D2D}"/>
          </ac:spMkLst>
        </pc:spChg>
        <pc:grpChg chg="mod">
          <ac:chgData name="Burnett, Carl M" userId="396d1247-df83-4d28-bee2-e66279f856eb" providerId="ADAL" clId="{D9008232-C4B9-4DEE-A7F9-EC06F83CD5D8}" dt="2025-02-08T22:12:34.503" v="792" actId="14100"/>
          <ac:grpSpMkLst>
            <pc:docMk/>
            <pc:sldMk cId="3596457914" sldId="409"/>
            <ac:grpSpMk id="54" creationId="{EB04820A-8685-4DD9-BA5B-D26A6E6708C3}"/>
          </ac:grpSpMkLst>
        </pc:grpChg>
      </pc:sldChg>
      <pc:sldChg chg="delSp modSp mod">
        <pc:chgData name="Burnett, Carl M" userId="396d1247-df83-4d28-bee2-e66279f856eb" providerId="ADAL" clId="{D9008232-C4B9-4DEE-A7F9-EC06F83CD5D8}" dt="2025-02-08T22:04:22.574" v="667" actId="478"/>
        <pc:sldMkLst>
          <pc:docMk/>
          <pc:sldMk cId="1766700461" sldId="410"/>
        </pc:sldMkLst>
        <pc:spChg chg="mod">
          <ac:chgData name="Burnett, Carl M" userId="396d1247-df83-4d28-bee2-e66279f856eb" providerId="ADAL" clId="{D9008232-C4B9-4DEE-A7F9-EC06F83CD5D8}" dt="2025-02-08T22:04:04.757" v="661" actId="2711"/>
          <ac:spMkLst>
            <pc:docMk/>
            <pc:sldMk cId="1766700461" sldId="410"/>
            <ac:spMk id="2" creationId="{FFB556C2-94C9-49B1-8946-E857DFB22844}"/>
          </ac:spMkLst>
        </pc:spChg>
      </pc:sldChg>
      <pc:sldChg chg="delSp modSp mod">
        <pc:chgData name="Burnett, Carl M" userId="396d1247-df83-4d28-bee2-e66279f856eb" providerId="ADAL" clId="{D9008232-C4B9-4DEE-A7F9-EC06F83CD5D8}" dt="2025-02-08T22:08:58.662" v="742" actId="478"/>
        <pc:sldMkLst>
          <pc:docMk/>
          <pc:sldMk cId="1765473317" sldId="411"/>
        </pc:sldMkLst>
        <pc:spChg chg="mod">
          <ac:chgData name="Burnett, Carl M" userId="396d1247-df83-4d28-bee2-e66279f856eb" providerId="ADAL" clId="{D9008232-C4B9-4DEE-A7F9-EC06F83CD5D8}" dt="2025-02-08T22:08:54.798" v="741" actId="12789"/>
          <ac:spMkLst>
            <pc:docMk/>
            <pc:sldMk cId="1765473317" sldId="411"/>
            <ac:spMk id="2" creationId="{775A0AC0-58AE-4B85-9A64-3BF270CC99B9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0:36.526" v="756" actId="478"/>
        <pc:sldMkLst>
          <pc:docMk/>
          <pc:sldMk cId="3496400876" sldId="412"/>
        </pc:sldMkLst>
        <pc:spChg chg="mod">
          <ac:chgData name="Burnett, Carl M" userId="396d1247-df83-4d28-bee2-e66279f856eb" providerId="ADAL" clId="{D9008232-C4B9-4DEE-A7F9-EC06F83CD5D8}" dt="2025-02-08T22:10:34.520" v="755" actId="2711"/>
          <ac:spMkLst>
            <pc:docMk/>
            <pc:sldMk cId="3496400876" sldId="412"/>
            <ac:spMk id="24578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1:53:27.208" v="569" actId="478"/>
        <pc:sldMkLst>
          <pc:docMk/>
          <pc:sldMk cId="772330247" sldId="413"/>
        </pc:sldMkLst>
        <pc:spChg chg="mod">
          <ac:chgData name="Burnett, Carl M" userId="396d1247-df83-4d28-bee2-e66279f856eb" providerId="ADAL" clId="{D9008232-C4B9-4DEE-A7F9-EC06F83CD5D8}" dt="2025-02-08T21:53:22.385" v="568" actId="12789"/>
          <ac:spMkLst>
            <pc:docMk/>
            <pc:sldMk cId="772330247" sldId="413"/>
            <ac:spMk id="2" creationId="{6B35CE4E-4FB4-48D5-A293-7E792CA765CF}"/>
          </ac:spMkLst>
        </pc:spChg>
      </pc:sldChg>
      <pc:sldChg chg="addSp delSp modSp mod">
        <pc:chgData name="Burnett, Carl M" userId="396d1247-df83-4d28-bee2-e66279f856eb" providerId="ADAL" clId="{D9008232-C4B9-4DEE-A7F9-EC06F83CD5D8}" dt="2025-02-08T22:20:58.378" v="959" actId="12789"/>
        <pc:sldMkLst>
          <pc:docMk/>
          <pc:sldMk cId="1421405518" sldId="414"/>
        </pc:sldMkLst>
        <pc:spChg chg="mod">
          <ac:chgData name="Burnett, Carl M" userId="396d1247-df83-4d28-bee2-e66279f856eb" providerId="ADAL" clId="{D9008232-C4B9-4DEE-A7F9-EC06F83CD5D8}" dt="2025-02-08T22:20:58.378" v="959" actId="12789"/>
          <ac:spMkLst>
            <pc:docMk/>
            <pc:sldMk cId="1421405518" sldId="414"/>
            <ac:spMk id="2" creationId="{93A283EB-D5D1-4846-A92D-E278B051FA5F}"/>
          </ac:spMkLst>
        </pc:spChg>
        <pc:spChg chg="add del">
          <ac:chgData name="Burnett, Carl M" userId="396d1247-df83-4d28-bee2-e66279f856eb" providerId="ADAL" clId="{D9008232-C4B9-4DEE-A7F9-EC06F83CD5D8}" dt="2025-02-08T22:20:41.810" v="950" actId="478"/>
          <ac:spMkLst>
            <pc:docMk/>
            <pc:sldMk cId="1421405518" sldId="414"/>
            <ac:spMk id="5" creationId="{E0ED9773-C0FA-C5F1-B045-079268168AB3}"/>
          </ac:spMkLst>
        </pc:spChg>
      </pc:sldChg>
      <pc:sldChg chg="delSp modSp mod">
        <pc:chgData name="Burnett, Carl M" userId="396d1247-df83-4d28-bee2-e66279f856eb" providerId="ADAL" clId="{D9008232-C4B9-4DEE-A7F9-EC06F83CD5D8}" dt="2025-02-08T22:24:00.074" v="1022" actId="2711"/>
        <pc:sldMkLst>
          <pc:docMk/>
          <pc:sldMk cId="2844568885" sldId="415"/>
        </pc:sldMkLst>
        <pc:spChg chg="mod">
          <ac:chgData name="Burnett, Carl M" userId="396d1247-df83-4d28-bee2-e66279f856eb" providerId="ADAL" clId="{D9008232-C4B9-4DEE-A7F9-EC06F83CD5D8}" dt="2025-02-08T22:24:00.074" v="1022" actId="2711"/>
          <ac:spMkLst>
            <pc:docMk/>
            <pc:sldMk cId="2844568885" sldId="415"/>
            <ac:spMk id="2" creationId="{0614A2B3-354A-46A3-B2BA-0C591B7C572A}"/>
          </ac:spMkLst>
        </pc:spChg>
        <pc:grpChg chg="mod">
          <ac:chgData name="Burnett, Carl M" userId="396d1247-df83-4d28-bee2-e66279f856eb" providerId="ADAL" clId="{D9008232-C4B9-4DEE-A7F9-EC06F83CD5D8}" dt="2025-02-08T22:23:47.799" v="1016" actId="1076"/>
          <ac:grpSpMkLst>
            <pc:docMk/>
            <pc:sldMk cId="2844568885" sldId="415"/>
            <ac:grpSpMk id="9" creationId="{8039B35F-0239-42C3-9E9E-0CDEA91675DC}"/>
          </ac:grpSpMkLst>
        </pc:grpChg>
      </pc:sldChg>
      <pc:sldChg chg="addSp delSp modSp mod modClrScheme chgLayout">
        <pc:chgData name="Burnett, Carl M" userId="396d1247-df83-4d28-bee2-e66279f856eb" providerId="ADAL" clId="{D9008232-C4B9-4DEE-A7F9-EC06F83CD5D8}" dt="2025-02-08T22:15:38.578" v="840"/>
        <pc:sldMkLst>
          <pc:docMk/>
          <pc:sldMk cId="2237614901" sldId="417"/>
        </pc:sldMkLst>
        <pc:spChg chg="mod ord">
          <ac:chgData name="Burnett, Carl M" userId="396d1247-df83-4d28-bee2-e66279f856eb" providerId="ADAL" clId="{D9008232-C4B9-4DEE-A7F9-EC06F83CD5D8}" dt="2025-02-08T22:14:57.395" v="833" actId="700"/>
          <ac:spMkLst>
            <pc:docMk/>
            <pc:sldMk cId="2237614901" sldId="417"/>
            <ac:spMk id="2" creationId="{D7B5F80D-E9D2-44FB-B540-F8B002AD2F2A}"/>
          </ac:spMkLst>
        </pc:spChg>
        <pc:spChg chg="mod ord">
          <ac:chgData name="Burnett, Carl M" userId="396d1247-df83-4d28-bee2-e66279f856eb" providerId="ADAL" clId="{D9008232-C4B9-4DEE-A7F9-EC06F83CD5D8}" dt="2025-02-08T22:14:57.395" v="833" actId="700"/>
          <ac:spMkLst>
            <pc:docMk/>
            <pc:sldMk cId="2237614901" sldId="417"/>
            <ac:spMk id="5" creationId="{2E579AEC-5C7A-7879-E93A-DE3E84E77173}"/>
          </ac:spMkLst>
        </pc:spChg>
        <pc:spChg chg="mod ord">
          <ac:chgData name="Burnett, Carl M" userId="396d1247-df83-4d28-bee2-e66279f856eb" providerId="ADAL" clId="{D9008232-C4B9-4DEE-A7F9-EC06F83CD5D8}" dt="2025-02-08T22:14:57.395" v="833" actId="700"/>
          <ac:spMkLst>
            <pc:docMk/>
            <pc:sldMk cId="2237614901" sldId="417"/>
            <ac:spMk id="6" creationId="{DD86A6FE-7068-75ED-E1D9-09134C422C6B}"/>
          </ac:spMkLst>
        </pc:spChg>
        <pc:spChg chg="add mod ord">
          <ac:chgData name="Burnett, Carl M" userId="396d1247-df83-4d28-bee2-e66279f856eb" providerId="ADAL" clId="{D9008232-C4B9-4DEE-A7F9-EC06F83CD5D8}" dt="2025-02-08T22:15:38.578" v="840"/>
          <ac:spMkLst>
            <pc:docMk/>
            <pc:sldMk cId="2237614901" sldId="417"/>
            <ac:spMk id="7" creationId="{4D96D951-AB9F-D34D-AD0D-41BFB8E9553A}"/>
          </ac:spMkLst>
        </pc:spChg>
        <pc:spChg chg="mod">
          <ac:chgData name="Burnett, Carl M" userId="396d1247-df83-4d28-bee2-e66279f856eb" providerId="ADAL" clId="{D9008232-C4B9-4DEE-A7F9-EC06F83CD5D8}" dt="2025-02-08T22:15:30.215" v="837" actId="1076"/>
          <ac:spMkLst>
            <pc:docMk/>
            <pc:sldMk cId="2237614901" sldId="417"/>
            <ac:spMk id="19" creationId="{41AA214E-397E-4451-BE77-A645DB835F57}"/>
          </ac:spMkLst>
        </pc:spChg>
        <pc:spChg chg="mod">
          <ac:chgData name="Burnett, Carl M" userId="396d1247-df83-4d28-bee2-e66279f856eb" providerId="ADAL" clId="{D9008232-C4B9-4DEE-A7F9-EC06F83CD5D8}" dt="2025-02-08T22:15:30.215" v="837" actId="1076"/>
          <ac:spMkLst>
            <pc:docMk/>
            <pc:sldMk cId="2237614901" sldId="417"/>
            <ac:spMk id="27" creationId="{489C4922-59F8-428E-A039-A9F5D351EE9F}"/>
          </ac:spMkLst>
        </pc:spChg>
        <pc:spChg chg="mod">
          <ac:chgData name="Burnett, Carl M" userId="396d1247-df83-4d28-bee2-e66279f856eb" providerId="ADAL" clId="{D9008232-C4B9-4DEE-A7F9-EC06F83CD5D8}" dt="2025-02-08T22:15:30.215" v="837" actId="1076"/>
          <ac:spMkLst>
            <pc:docMk/>
            <pc:sldMk cId="2237614901" sldId="417"/>
            <ac:spMk id="28" creationId="{BAFE1C61-3B40-477F-B243-DA60A5020FF2}"/>
          </ac:spMkLst>
        </pc:spChg>
        <pc:grpChg chg="mod">
          <ac:chgData name="Burnett, Carl M" userId="396d1247-df83-4d28-bee2-e66279f856eb" providerId="ADAL" clId="{D9008232-C4B9-4DEE-A7F9-EC06F83CD5D8}" dt="2025-02-08T22:15:30.215" v="837" actId="1076"/>
          <ac:grpSpMkLst>
            <pc:docMk/>
            <pc:sldMk cId="2237614901" sldId="417"/>
            <ac:grpSpMk id="29" creationId="{D1550040-0DC1-418C-AFE8-27240A29A5F9}"/>
          </ac:grpSpMkLst>
        </pc:grpChg>
        <pc:grpChg chg="mod">
          <ac:chgData name="Burnett, Carl M" userId="396d1247-df83-4d28-bee2-e66279f856eb" providerId="ADAL" clId="{D9008232-C4B9-4DEE-A7F9-EC06F83CD5D8}" dt="2025-02-08T22:15:30.215" v="837" actId="1076"/>
          <ac:grpSpMkLst>
            <pc:docMk/>
            <pc:sldMk cId="2237614901" sldId="417"/>
            <ac:grpSpMk id="30" creationId="{2459EF21-58C4-4693-8631-F2A97B838A0D}"/>
          </ac:grpSpMkLst>
        </pc:grpChg>
      </pc:sldChg>
      <pc:sldChg chg="delSp modSp mod">
        <pc:chgData name="Burnett, Carl M" userId="396d1247-df83-4d28-bee2-e66279f856eb" providerId="ADAL" clId="{D9008232-C4B9-4DEE-A7F9-EC06F83CD5D8}" dt="2025-02-08T22:11:25.918" v="773" actId="478"/>
        <pc:sldMkLst>
          <pc:docMk/>
          <pc:sldMk cId="759700994" sldId="418"/>
        </pc:sldMkLst>
        <pc:spChg chg="mod">
          <ac:chgData name="Burnett, Carl M" userId="396d1247-df83-4d28-bee2-e66279f856eb" providerId="ADAL" clId="{D9008232-C4B9-4DEE-A7F9-EC06F83CD5D8}" dt="2025-02-08T22:11:21.626" v="772" actId="2711"/>
          <ac:spMkLst>
            <pc:docMk/>
            <pc:sldMk cId="759700994" sldId="418"/>
            <ac:spMk id="2" creationId="{051C73E2-E873-401A-8ABC-5D5E923C7ECD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1:10.942" v="768" actId="478"/>
        <pc:sldMkLst>
          <pc:docMk/>
          <pc:sldMk cId="2997122566" sldId="419"/>
        </pc:sldMkLst>
        <pc:spChg chg="mod">
          <ac:chgData name="Burnett, Carl M" userId="396d1247-df83-4d28-bee2-e66279f856eb" providerId="ADAL" clId="{D9008232-C4B9-4DEE-A7F9-EC06F83CD5D8}" dt="2025-02-08T22:11:08.134" v="767" actId="2711"/>
          <ac:spMkLst>
            <pc:docMk/>
            <pc:sldMk cId="2997122566" sldId="419"/>
            <ac:spMk id="4" creationId="{4F00799E-F81E-4F56-ADB6-5FD877004F03}"/>
          </ac:spMkLst>
        </pc:spChg>
        <pc:spChg chg="mod">
          <ac:chgData name="Burnett, Carl M" userId="396d1247-df83-4d28-bee2-e66279f856eb" providerId="ADAL" clId="{D9008232-C4B9-4DEE-A7F9-EC06F83CD5D8}" dt="2025-02-08T22:10:55.446" v="762" actId="1076"/>
          <ac:spMkLst>
            <pc:docMk/>
            <pc:sldMk cId="2997122566" sldId="419"/>
            <ac:spMk id="5" creationId="{F7315D4D-EC95-48E5-899D-2B4C5B2711A9}"/>
          </ac:spMkLst>
        </pc:spChg>
        <pc:spChg chg="mod">
          <ac:chgData name="Burnett, Carl M" userId="396d1247-df83-4d28-bee2-e66279f856eb" providerId="ADAL" clId="{D9008232-C4B9-4DEE-A7F9-EC06F83CD5D8}" dt="2025-02-08T22:11:01.094" v="763" actId="1076"/>
          <ac:spMkLst>
            <pc:docMk/>
            <pc:sldMk cId="2997122566" sldId="419"/>
            <ac:spMk id="6" creationId="{AC848D9A-6E70-4D47-A651-F65A2D23D67F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0:23.525" v="751" actId="478"/>
        <pc:sldMkLst>
          <pc:docMk/>
          <pc:sldMk cId="3617816543" sldId="421"/>
        </pc:sldMkLst>
        <pc:spChg chg="mod">
          <ac:chgData name="Burnett, Carl M" userId="396d1247-df83-4d28-bee2-e66279f856eb" providerId="ADAL" clId="{D9008232-C4B9-4DEE-A7F9-EC06F83CD5D8}" dt="2025-02-08T22:10:19.403" v="750" actId="2711"/>
          <ac:spMkLst>
            <pc:docMk/>
            <pc:sldMk cId="3617816543" sldId="421"/>
            <ac:spMk id="4" creationId="{45F6AAC0-6D56-44A7-B28D-1BE01C9B580D}"/>
          </ac:spMkLst>
        </pc:spChg>
        <pc:grpChg chg="mod">
          <ac:chgData name="Burnett, Carl M" userId="396d1247-df83-4d28-bee2-e66279f856eb" providerId="ADAL" clId="{D9008232-C4B9-4DEE-A7F9-EC06F83CD5D8}" dt="2025-02-08T22:10:12.552" v="746" actId="1076"/>
          <ac:grpSpMkLst>
            <pc:docMk/>
            <pc:sldMk cId="3617816543" sldId="421"/>
            <ac:grpSpMk id="8" creationId="{C914C66E-637C-4FFF-AB68-ADDC9B1D66B9}"/>
          </ac:grpSpMkLst>
        </pc:grpChg>
      </pc:sldChg>
      <pc:sldChg chg="delSp modSp mod">
        <pc:chgData name="Burnett, Carl M" userId="396d1247-df83-4d28-bee2-e66279f856eb" providerId="ADAL" clId="{D9008232-C4B9-4DEE-A7F9-EC06F83CD5D8}" dt="2025-02-08T22:04:49.702" v="672" actId="478"/>
        <pc:sldMkLst>
          <pc:docMk/>
          <pc:sldMk cId="2690916712" sldId="428"/>
        </pc:sldMkLst>
        <pc:spChg chg="mod">
          <ac:chgData name="Burnett, Carl M" userId="396d1247-df83-4d28-bee2-e66279f856eb" providerId="ADAL" clId="{D9008232-C4B9-4DEE-A7F9-EC06F83CD5D8}" dt="2025-02-08T22:04:46.509" v="671" actId="2711"/>
          <ac:spMkLst>
            <pc:docMk/>
            <pc:sldMk cId="2690916712" sldId="428"/>
            <ac:spMk id="8194" creationId="{00000000-0000-0000-0000-000000000000}"/>
          </ac:spMkLst>
        </pc:spChg>
      </pc:sldChg>
      <pc:sldChg chg="modSp mod modClrScheme chgLayout">
        <pc:chgData name="Burnett, Carl M" userId="396d1247-df83-4d28-bee2-e66279f856eb" providerId="ADAL" clId="{D9008232-C4B9-4DEE-A7F9-EC06F83CD5D8}" dt="2025-02-08T22:13:27.460" v="809" actId="255"/>
        <pc:sldMkLst>
          <pc:docMk/>
          <pc:sldMk cId="0" sldId="429"/>
        </pc:sldMkLst>
        <pc:spChg chg="mod ord">
          <ac:chgData name="Burnett, Carl M" userId="396d1247-df83-4d28-bee2-e66279f856eb" providerId="ADAL" clId="{D9008232-C4B9-4DEE-A7F9-EC06F83CD5D8}" dt="2025-02-08T22:13:27.460" v="809" actId="255"/>
          <ac:spMkLst>
            <pc:docMk/>
            <pc:sldMk cId="0" sldId="429"/>
            <ac:spMk id="2" creationId="{A476455A-0122-4E21-94AC-D38CF8E2028A}"/>
          </ac:spMkLst>
        </pc:spChg>
        <pc:spChg chg="mod ord">
          <ac:chgData name="Burnett, Carl M" userId="396d1247-df83-4d28-bee2-e66279f856eb" providerId="ADAL" clId="{D9008232-C4B9-4DEE-A7F9-EC06F83CD5D8}" dt="2025-02-08T21:59:57.075" v="623" actId="700"/>
          <ac:spMkLst>
            <pc:docMk/>
            <pc:sldMk cId="0" sldId="429"/>
            <ac:spMk id="3" creationId="{9ED2577F-8AD2-FB11-5B82-7A0B2BBD5B42}"/>
          </ac:spMkLst>
        </pc:spChg>
        <pc:spChg chg="mod ord">
          <ac:chgData name="Burnett, Carl M" userId="396d1247-df83-4d28-bee2-e66279f856eb" providerId="ADAL" clId="{D9008232-C4B9-4DEE-A7F9-EC06F83CD5D8}" dt="2025-02-08T21:59:57.075" v="623" actId="700"/>
          <ac:spMkLst>
            <pc:docMk/>
            <pc:sldMk cId="0" sldId="429"/>
            <ac:spMk id="4" creationId="{B432EF23-2FA5-AC83-5879-AB7EFAC62E80}"/>
          </ac:spMkLst>
        </pc:spChg>
        <pc:spChg chg="mod ord">
          <ac:chgData name="Burnett, Carl M" userId="396d1247-df83-4d28-bee2-e66279f856eb" providerId="ADAL" clId="{D9008232-C4B9-4DEE-A7F9-EC06F83CD5D8}" dt="2025-02-08T22:13:08.458" v="808" actId="403"/>
          <ac:spMkLst>
            <pc:docMk/>
            <pc:sldMk cId="0" sldId="429"/>
            <ac:spMk id="2050" creationId="{00000000-0000-0000-0000-000000000000}"/>
          </ac:spMkLst>
        </pc:spChg>
        <pc:spChg chg="mod ord">
          <ac:chgData name="Burnett, Carl M" userId="396d1247-df83-4d28-bee2-e66279f856eb" providerId="ADAL" clId="{D9008232-C4B9-4DEE-A7F9-EC06F83CD5D8}" dt="2025-02-08T21:59:57.075" v="623" actId="700"/>
          <ac:spMkLst>
            <pc:docMk/>
            <pc:sldMk cId="0" sldId="429"/>
            <ac:spMk id="2051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3:51.903" v="818" actId="478"/>
        <pc:sldMkLst>
          <pc:docMk/>
          <pc:sldMk cId="2534696563" sldId="430"/>
        </pc:sldMkLst>
        <pc:spChg chg="mod">
          <ac:chgData name="Burnett, Carl M" userId="396d1247-df83-4d28-bee2-e66279f856eb" providerId="ADAL" clId="{D9008232-C4B9-4DEE-A7F9-EC06F83CD5D8}" dt="2025-02-08T22:13:44.072" v="817" actId="12788"/>
          <ac:spMkLst>
            <pc:docMk/>
            <pc:sldMk cId="2534696563" sldId="430"/>
            <ac:spMk id="2" creationId="{08960042-6D3C-45BC-8D7B-CD52C2A5FC8E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5:53.471" v="845" actId="478"/>
        <pc:sldMkLst>
          <pc:docMk/>
          <pc:sldMk cId="2703510330" sldId="432"/>
        </pc:sldMkLst>
        <pc:spChg chg="mod">
          <ac:chgData name="Burnett, Carl M" userId="396d1247-df83-4d28-bee2-e66279f856eb" providerId="ADAL" clId="{D9008232-C4B9-4DEE-A7F9-EC06F83CD5D8}" dt="2025-02-08T22:15:50.291" v="844" actId="2711"/>
          <ac:spMkLst>
            <pc:docMk/>
            <pc:sldMk cId="2703510330" sldId="432"/>
            <ac:spMk id="2" creationId="{BA587B4A-2D46-4F31-843B-98ACDC885383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6:33.381" v="860" actId="478"/>
        <pc:sldMkLst>
          <pc:docMk/>
          <pc:sldMk cId="717865891" sldId="433"/>
        </pc:sldMkLst>
        <pc:spChg chg="mod">
          <ac:chgData name="Burnett, Carl M" userId="396d1247-df83-4d28-bee2-e66279f856eb" providerId="ADAL" clId="{D9008232-C4B9-4DEE-A7F9-EC06F83CD5D8}" dt="2025-02-08T22:16:31.136" v="859" actId="2711"/>
          <ac:spMkLst>
            <pc:docMk/>
            <pc:sldMk cId="717865891" sldId="433"/>
            <ac:spMk id="7170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6:43.357" v="865" actId="2711"/>
        <pc:sldMkLst>
          <pc:docMk/>
          <pc:sldMk cId="4129818293" sldId="434"/>
        </pc:sldMkLst>
        <pc:spChg chg="mod">
          <ac:chgData name="Burnett, Carl M" userId="396d1247-df83-4d28-bee2-e66279f856eb" providerId="ADAL" clId="{D9008232-C4B9-4DEE-A7F9-EC06F83CD5D8}" dt="2025-02-08T22:16:43.357" v="865" actId="2711"/>
          <ac:spMkLst>
            <pc:docMk/>
            <pc:sldMk cId="4129818293" sldId="434"/>
            <ac:spMk id="8194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6:54.215" v="870" actId="2711"/>
        <pc:sldMkLst>
          <pc:docMk/>
          <pc:sldMk cId="1090860671" sldId="435"/>
        </pc:sldMkLst>
        <pc:spChg chg="mod">
          <ac:chgData name="Burnett, Carl M" userId="396d1247-df83-4d28-bee2-e66279f856eb" providerId="ADAL" clId="{D9008232-C4B9-4DEE-A7F9-EC06F83CD5D8}" dt="2025-02-08T22:16:54.215" v="870" actId="2711"/>
          <ac:spMkLst>
            <pc:docMk/>
            <pc:sldMk cId="1090860671" sldId="435"/>
            <ac:spMk id="9218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10T11:41:22.109" v="1044" actId="478"/>
        <pc:sldMkLst>
          <pc:docMk/>
          <pc:sldMk cId="1855679921" sldId="436"/>
        </pc:sldMkLst>
        <pc:spChg chg="del">
          <ac:chgData name="Burnett, Carl M" userId="396d1247-df83-4d28-bee2-e66279f856eb" providerId="ADAL" clId="{D9008232-C4B9-4DEE-A7F9-EC06F83CD5D8}" dt="2025-02-10T11:41:22.109" v="1044" actId="478"/>
          <ac:spMkLst>
            <pc:docMk/>
            <pc:sldMk cId="1855679921" sldId="436"/>
            <ac:spMk id="3" creationId="{55BA24A3-4336-D7DC-A59C-FC04692354D1}"/>
          </ac:spMkLst>
        </pc:spChg>
        <pc:spChg chg="mod">
          <ac:chgData name="Burnett, Carl M" userId="396d1247-df83-4d28-bee2-e66279f856eb" providerId="ADAL" clId="{D9008232-C4B9-4DEE-A7F9-EC06F83CD5D8}" dt="2025-02-10T11:41:16.713" v="1043" actId="2711"/>
          <ac:spMkLst>
            <pc:docMk/>
            <pc:sldMk cId="1855679921" sldId="436"/>
            <ac:spMk id="10242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7:06.078" v="875" actId="478"/>
        <pc:sldMkLst>
          <pc:docMk/>
          <pc:sldMk cId="1751164308" sldId="437"/>
        </pc:sldMkLst>
        <pc:spChg chg="mod">
          <ac:chgData name="Burnett, Carl M" userId="396d1247-df83-4d28-bee2-e66279f856eb" providerId="ADAL" clId="{D9008232-C4B9-4DEE-A7F9-EC06F83CD5D8}" dt="2025-02-08T22:17:03.828" v="874" actId="2711"/>
          <ac:spMkLst>
            <pc:docMk/>
            <pc:sldMk cId="1751164308" sldId="437"/>
            <ac:spMk id="11266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7:28.102" v="884" actId="478"/>
        <pc:sldMkLst>
          <pc:docMk/>
          <pc:sldMk cId="766858964" sldId="438"/>
        </pc:sldMkLst>
        <pc:spChg chg="mod">
          <ac:chgData name="Burnett, Carl M" userId="396d1247-df83-4d28-bee2-e66279f856eb" providerId="ADAL" clId="{D9008232-C4B9-4DEE-A7F9-EC06F83CD5D8}" dt="2025-02-08T22:17:22.850" v="883" actId="12788"/>
          <ac:spMkLst>
            <pc:docMk/>
            <pc:sldMk cId="766858964" sldId="438"/>
            <ac:spMk id="2" creationId="{BD917CA7-51CB-428A-958E-7A0CCB001DB5}"/>
          </ac:spMkLst>
        </pc:spChg>
      </pc:sldChg>
      <pc:sldChg chg="delSp modSp mod modClrScheme chgLayout">
        <pc:chgData name="Burnett, Carl M" userId="396d1247-df83-4d28-bee2-e66279f856eb" providerId="ADAL" clId="{D9008232-C4B9-4DEE-A7F9-EC06F83CD5D8}" dt="2025-02-08T22:18:46.166" v="912" actId="478"/>
        <pc:sldMkLst>
          <pc:docMk/>
          <pc:sldMk cId="1941130910" sldId="439"/>
        </pc:sldMkLst>
        <pc:spChg chg="mod ord">
          <ac:chgData name="Burnett, Carl M" userId="396d1247-df83-4d28-bee2-e66279f856eb" providerId="ADAL" clId="{D9008232-C4B9-4DEE-A7F9-EC06F83CD5D8}" dt="2025-02-08T22:00:56.638" v="627" actId="700"/>
          <ac:spMkLst>
            <pc:docMk/>
            <pc:sldMk cId="1941130910" sldId="439"/>
            <ac:spMk id="2" creationId="{64132CFB-3F07-4BC9-8CAE-1823D548522C}"/>
          </ac:spMkLst>
        </pc:spChg>
        <pc:spChg chg="mod ord">
          <ac:chgData name="Burnett, Carl M" userId="396d1247-df83-4d28-bee2-e66279f856eb" providerId="ADAL" clId="{D9008232-C4B9-4DEE-A7F9-EC06F83CD5D8}" dt="2025-02-08T22:18:40.917" v="911" actId="207"/>
          <ac:spMkLst>
            <pc:docMk/>
            <pc:sldMk cId="1941130910" sldId="439"/>
            <ac:spMk id="3" creationId="{51062941-BC27-496A-B5BC-953C448D6F48}"/>
          </ac:spMkLst>
        </pc:spChg>
        <pc:spChg chg="mod ord">
          <ac:chgData name="Burnett, Carl M" userId="396d1247-df83-4d28-bee2-e66279f856eb" providerId="ADAL" clId="{D9008232-C4B9-4DEE-A7F9-EC06F83CD5D8}" dt="2025-02-08T22:00:56.638" v="627" actId="700"/>
          <ac:spMkLst>
            <pc:docMk/>
            <pc:sldMk cId="1941130910" sldId="439"/>
            <ac:spMk id="5" creationId="{57C934E7-D937-3EB7-35E4-80F51CF8883C}"/>
          </ac:spMkLst>
        </pc:spChg>
        <pc:spChg chg="mod ord">
          <ac:chgData name="Burnett, Carl M" userId="396d1247-df83-4d28-bee2-e66279f856eb" providerId="ADAL" clId="{D9008232-C4B9-4DEE-A7F9-EC06F83CD5D8}" dt="2025-02-08T22:00:56.638" v="627" actId="700"/>
          <ac:spMkLst>
            <pc:docMk/>
            <pc:sldMk cId="1941130910" sldId="439"/>
            <ac:spMk id="7" creationId="{89F5CEA9-4D75-42BE-C3DC-8B0A8B883EF8}"/>
          </ac:spMkLst>
        </pc:spChg>
        <pc:spChg chg="mod ord">
          <ac:chgData name="Burnett, Carl M" userId="396d1247-df83-4d28-bee2-e66279f856eb" providerId="ADAL" clId="{D9008232-C4B9-4DEE-A7F9-EC06F83CD5D8}" dt="2025-02-08T22:18:18.120" v="902" actId="6549"/>
          <ac:spMkLst>
            <pc:docMk/>
            <pc:sldMk cId="1941130910" sldId="439"/>
            <ac:spMk id="10" creationId="{8C5FDFEF-0F3E-43E8-BA34-3B117F4640DE}"/>
          </ac:spMkLst>
        </pc:spChg>
      </pc:sldChg>
      <pc:sldChg chg="delSp modSp mod">
        <pc:chgData name="Burnett, Carl M" userId="396d1247-df83-4d28-bee2-e66279f856eb" providerId="ADAL" clId="{D9008232-C4B9-4DEE-A7F9-EC06F83CD5D8}" dt="2025-02-08T22:19:28.878" v="921" actId="478"/>
        <pc:sldMkLst>
          <pc:docMk/>
          <pc:sldMk cId="3916468233" sldId="440"/>
        </pc:sldMkLst>
        <pc:spChg chg="mod">
          <ac:chgData name="Burnett, Carl M" userId="396d1247-df83-4d28-bee2-e66279f856eb" providerId="ADAL" clId="{D9008232-C4B9-4DEE-A7F9-EC06F83CD5D8}" dt="2025-02-08T22:19:25.464" v="920" actId="2711"/>
          <ac:spMkLst>
            <pc:docMk/>
            <pc:sldMk cId="3916468233" sldId="440"/>
            <ac:spMk id="13314" creationId="{00000000-0000-0000-0000-000000000000}"/>
          </ac:spMkLst>
        </pc:spChg>
        <pc:graphicFrameChg chg="mod modGraphic">
          <ac:chgData name="Burnett, Carl M" userId="396d1247-df83-4d28-bee2-e66279f856eb" providerId="ADAL" clId="{D9008232-C4B9-4DEE-A7F9-EC06F83CD5D8}" dt="2025-02-08T22:19:13.377" v="915" actId="1076"/>
          <ac:graphicFrameMkLst>
            <pc:docMk/>
            <pc:sldMk cId="3916468233" sldId="440"/>
            <ac:graphicFrameMk id="9" creationId="{50639C6D-9826-46BE-9571-FAB82D572CCC}"/>
          </ac:graphicFrameMkLst>
        </pc:graphicFrameChg>
        <pc:picChg chg="mod">
          <ac:chgData name="Burnett, Carl M" userId="396d1247-df83-4d28-bee2-e66279f856eb" providerId="ADAL" clId="{D9008232-C4B9-4DEE-A7F9-EC06F83CD5D8}" dt="2025-02-08T22:19:13.377" v="915" actId="1076"/>
          <ac:picMkLst>
            <pc:docMk/>
            <pc:sldMk cId="3916468233" sldId="440"/>
            <ac:picMk id="13345" creationId="{00000000-0000-0000-0000-000000000000}"/>
          </ac:picMkLst>
        </pc:picChg>
        <pc:picChg chg="mod">
          <ac:chgData name="Burnett, Carl M" userId="396d1247-df83-4d28-bee2-e66279f856eb" providerId="ADAL" clId="{D9008232-C4B9-4DEE-A7F9-EC06F83CD5D8}" dt="2025-02-08T22:19:13.377" v="915" actId="1076"/>
          <ac:picMkLst>
            <pc:docMk/>
            <pc:sldMk cId="3916468233" sldId="440"/>
            <ac:picMk id="13346" creationId="{00000000-0000-0000-0000-000000000000}"/>
          </ac:picMkLst>
        </pc:picChg>
        <pc:picChg chg="mod">
          <ac:chgData name="Burnett, Carl M" userId="396d1247-df83-4d28-bee2-e66279f856eb" providerId="ADAL" clId="{D9008232-C4B9-4DEE-A7F9-EC06F83CD5D8}" dt="2025-02-08T22:19:13.377" v="915" actId="1076"/>
          <ac:picMkLst>
            <pc:docMk/>
            <pc:sldMk cId="3916468233" sldId="440"/>
            <ac:picMk id="13347" creationId="{00000000-0000-0000-0000-000000000000}"/>
          </ac:picMkLst>
        </pc:picChg>
        <pc:picChg chg="mod">
          <ac:chgData name="Burnett, Carl M" userId="396d1247-df83-4d28-bee2-e66279f856eb" providerId="ADAL" clId="{D9008232-C4B9-4DEE-A7F9-EC06F83CD5D8}" dt="2025-02-08T22:19:13.377" v="915" actId="1076"/>
          <ac:picMkLst>
            <pc:docMk/>
            <pc:sldMk cId="3916468233" sldId="440"/>
            <ac:picMk id="13348" creationId="{00000000-0000-0000-0000-000000000000}"/>
          </ac:picMkLst>
        </pc:picChg>
        <pc:picChg chg="mod">
          <ac:chgData name="Burnett, Carl M" userId="396d1247-df83-4d28-bee2-e66279f856eb" providerId="ADAL" clId="{D9008232-C4B9-4DEE-A7F9-EC06F83CD5D8}" dt="2025-02-08T22:19:13.377" v="915" actId="1076"/>
          <ac:picMkLst>
            <pc:docMk/>
            <pc:sldMk cId="3916468233" sldId="440"/>
            <ac:picMk id="13349" creationId="{00000000-0000-0000-0000-000000000000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19:46.579" v="927" actId="2711"/>
        <pc:sldMkLst>
          <pc:docMk/>
          <pc:sldMk cId="1391700601" sldId="441"/>
        </pc:sldMkLst>
        <pc:spChg chg="mod">
          <ac:chgData name="Burnett, Carl M" userId="396d1247-df83-4d28-bee2-e66279f856eb" providerId="ADAL" clId="{D9008232-C4B9-4DEE-A7F9-EC06F83CD5D8}" dt="2025-02-08T22:19:46.579" v="927" actId="2711"/>
          <ac:spMkLst>
            <pc:docMk/>
            <pc:sldMk cId="1391700601" sldId="441"/>
            <ac:spMk id="14338" creationId="{00000000-0000-0000-0000-000000000000}"/>
          </ac:spMkLst>
        </pc:spChg>
        <pc:graphicFrameChg chg="mod">
          <ac:chgData name="Burnett, Carl M" userId="396d1247-df83-4d28-bee2-e66279f856eb" providerId="ADAL" clId="{D9008232-C4B9-4DEE-A7F9-EC06F83CD5D8}" dt="2025-02-08T22:19:36.817" v="922" actId="1076"/>
          <ac:graphicFrameMkLst>
            <pc:docMk/>
            <pc:sldMk cId="1391700601" sldId="441"/>
            <ac:graphicFrameMk id="8" creationId="{97F38A39-65D8-4AAB-B05D-EC37678BF746}"/>
          </ac:graphicFrameMkLst>
        </pc:graphicFrameChg>
        <pc:picChg chg="mod">
          <ac:chgData name="Burnett, Carl M" userId="396d1247-df83-4d28-bee2-e66279f856eb" providerId="ADAL" clId="{D9008232-C4B9-4DEE-A7F9-EC06F83CD5D8}" dt="2025-02-08T22:19:36.817" v="922" actId="1076"/>
          <ac:picMkLst>
            <pc:docMk/>
            <pc:sldMk cId="1391700601" sldId="441"/>
            <ac:picMk id="14365" creationId="{00000000-0000-0000-0000-000000000000}"/>
          </ac:picMkLst>
        </pc:picChg>
        <pc:picChg chg="mod">
          <ac:chgData name="Burnett, Carl M" userId="396d1247-df83-4d28-bee2-e66279f856eb" providerId="ADAL" clId="{D9008232-C4B9-4DEE-A7F9-EC06F83CD5D8}" dt="2025-02-08T22:19:36.817" v="922" actId="1076"/>
          <ac:picMkLst>
            <pc:docMk/>
            <pc:sldMk cId="1391700601" sldId="441"/>
            <ac:picMk id="14366" creationId="{00000000-0000-0000-0000-000000000000}"/>
          </ac:picMkLst>
        </pc:picChg>
        <pc:picChg chg="mod">
          <ac:chgData name="Burnett, Carl M" userId="396d1247-df83-4d28-bee2-e66279f856eb" providerId="ADAL" clId="{D9008232-C4B9-4DEE-A7F9-EC06F83CD5D8}" dt="2025-02-08T22:19:36.817" v="922" actId="1076"/>
          <ac:picMkLst>
            <pc:docMk/>
            <pc:sldMk cId="1391700601" sldId="441"/>
            <ac:picMk id="14367" creationId="{00000000-0000-0000-0000-000000000000}"/>
          </ac:picMkLst>
        </pc:picChg>
        <pc:picChg chg="mod">
          <ac:chgData name="Burnett, Carl M" userId="396d1247-df83-4d28-bee2-e66279f856eb" providerId="ADAL" clId="{D9008232-C4B9-4DEE-A7F9-EC06F83CD5D8}" dt="2025-02-08T22:19:36.817" v="922" actId="1076"/>
          <ac:picMkLst>
            <pc:docMk/>
            <pc:sldMk cId="1391700601" sldId="441"/>
            <ac:picMk id="14368" creationId="{00000000-0000-0000-0000-000000000000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19:59.076" v="932" actId="478"/>
        <pc:sldMkLst>
          <pc:docMk/>
          <pc:sldMk cId="3230429402" sldId="442"/>
        </pc:sldMkLst>
        <pc:spChg chg="mod">
          <ac:chgData name="Burnett, Carl M" userId="396d1247-df83-4d28-bee2-e66279f856eb" providerId="ADAL" clId="{D9008232-C4B9-4DEE-A7F9-EC06F83CD5D8}" dt="2025-02-08T22:19:55.851" v="931" actId="2711"/>
          <ac:spMkLst>
            <pc:docMk/>
            <pc:sldMk cId="3230429402" sldId="442"/>
            <ac:spMk id="15362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20:30.557" v="947" actId="478"/>
        <pc:sldMkLst>
          <pc:docMk/>
          <pc:sldMk cId="1955862493" sldId="444"/>
        </pc:sldMkLst>
        <pc:spChg chg="mod">
          <ac:chgData name="Burnett, Carl M" userId="396d1247-df83-4d28-bee2-e66279f856eb" providerId="ADAL" clId="{D9008232-C4B9-4DEE-A7F9-EC06F83CD5D8}" dt="2025-02-08T22:20:28.035" v="946" actId="2711"/>
          <ac:spMkLst>
            <pc:docMk/>
            <pc:sldMk cId="1955862493" sldId="444"/>
            <ac:spMk id="2" creationId="{78650073-B6C6-42EF-BDA9-81EF7AC0D323}"/>
          </ac:spMkLst>
        </pc:spChg>
        <pc:picChg chg="mod">
          <ac:chgData name="Burnett, Carl M" userId="396d1247-df83-4d28-bee2-e66279f856eb" providerId="ADAL" clId="{D9008232-C4B9-4DEE-A7F9-EC06F83CD5D8}" dt="2025-02-08T22:20:21.733" v="942" actId="1076"/>
          <ac:picMkLst>
            <pc:docMk/>
            <pc:sldMk cId="1955862493" sldId="444"/>
            <ac:picMk id="11" creationId="{687B7E37-F89D-4792-9C7B-A7F37B51D5D2}"/>
          </ac:picMkLst>
        </pc:picChg>
      </pc:sldChg>
      <pc:sldChg chg="addSp delSp modSp mod modClrScheme chgLayout">
        <pc:chgData name="Burnett, Carl M" userId="396d1247-df83-4d28-bee2-e66279f856eb" providerId="ADAL" clId="{D9008232-C4B9-4DEE-A7F9-EC06F83CD5D8}" dt="2025-02-08T22:21:11.957" v="964" actId="478"/>
        <pc:sldMkLst>
          <pc:docMk/>
          <pc:sldMk cId="771655020" sldId="446"/>
        </pc:sldMkLst>
        <pc:spChg chg="mod ord">
          <ac:chgData name="Burnett, Carl M" userId="396d1247-df83-4d28-bee2-e66279f856eb" providerId="ADAL" clId="{D9008232-C4B9-4DEE-A7F9-EC06F83CD5D8}" dt="2025-02-08T22:01:31.558" v="632" actId="700"/>
          <ac:spMkLst>
            <pc:docMk/>
            <pc:sldMk cId="771655020" sldId="446"/>
            <ac:spMk id="2" creationId="{3F93BA42-66DB-43F7-9B3A-0CB942084BC4}"/>
          </ac:spMkLst>
        </pc:spChg>
        <pc:spChg chg="mod ord">
          <ac:chgData name="Burnett, Carl M" userId="396d1247-df83-4d28-bee2-e66279f856eb" providerId="ADAL" clId="{D9008232-C4B9-4DEE-A7F9-EC06F83CD5D8}" dt="2025-02-08T22:01:31.558" v="632" actId="700"/>
          <ac:spMkLst>
            <pc:docMk/>
            <pc:sldMk cId="771655020" sldId="446"/>
            <ac:spMk id="3" creationId="{B99429B0-A272-4188-B0E6-7182B4979B7C}"/>
          </ac:spMkLst>
        </pc:spChg>
        <pc:spChg chg="mod ord">
          <ac:chgData name="Burnett, Carl M" userId="396d1247-df83-4d28-bee2-e66279f856eb" providerId="ADAL" clId="{D9008232-C4B9-4DEE-A7F9-EC06F83CD5D8}" dt="2025-02-08T22:21:08.077" v="963" actId="2711"/>
          <ac:spMkLst>
            <pc:docMk/>
            <pc:sldMk cId="771655020" sldId="446"/>
            <ac:spMk id="4" creationId="{BBDD36CC-E5CB-4542-A37A-986EA635ED0E}"/>
          </ac:spMkLst>
        </pc:spChg>
        <pc:spChg chg="mod ord">
          <ac:chgData name="Burnett, Carl M" userId="396d1247-df83-4d28-bee2-e66279f856eb" providerId="ADAL" clId="{D9008232-C4B9-4DEE-A7F9-EC06F83CD5D8}" dt="2025-02-08T22:01:31.558" v="632" actId="700"/>
          <ac:spMkLst>
            <pc:docMk/>
            <pc:sldMk cId="771655020" sldId="446"/>
            <ac:spMk id="6" creationId="{75F88CA1-4A49-9661-5513-F22FE98D4F31}"/>
          </ac:spMkLst>
        </pc:spChg>
        <pc:spChg chg="mod ord">
          <ac:chgData name="Burnett, Carl M" userId="396d1247-df83-4d28-bee2-e66279f856eb" providerId="ADAL" clId="{D9008232-C4B9-4DEE-A7F9-EC06F83CD5D8}" dt="2025-02-08T22:01:31.558" v="632" actId="700"/>
          <ac:spMkLst>
            <pc:docMk/>
            <pc:sldMk cId="771655020" sldId="446"/>
            <ac:spMk id="7" creationId="{A6C6635F-230C-0394-5B90-CDE3D1E37F2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22:14.723" v="990" actId="478"/>
        <pc:sldMkLst>
          <pc:docMk/>
          <pc:sldMk cId="3873470853" sldId="447"/>
        </pc:sldMkLst>
        <pc:spChg chg="mod">
          <ac:chgData name="Burnett, Carl M" userId="396d1247-df83-4d28-bee2-e66279f856eb" providerId="ADAL" clId="{D9008232-C4B9-4DEE-A7F9-EC06F83CD5D8}" dt="2025-02-08T22:22:11.996" v="989" actId="2711"/>
          <ac:spMkLst>
            <pc:docMk/>
            <pc:sldMk cId="3873470853" sldId="447"/>
            <ac:spMk id="17410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22:42.817" v="1001" actId="121"/>
        <pc:sldMkLst>
          <pc:docMk/>
          <pc:sldMk cId="4276184621" sldId="448"/>
        </pc:sldMkLst>
        <pc:spChg chg="mod">
          <ac:chgData name="Burnett, Carl M" userId="396d1247-df83-4d28-bee2-e66279f856eb" providerId="ADAL" clId="{D9008232-C4B9-4DEE-A7F9-EC06F83CD5D8}" dt="2025-02-08T22:22:25.535" v="993" actId="1076"/>
          <ac:spMkLst>
            <pc:docMk/>
            <pc:sldMk cId="4276184621" sldId="448"/>
            <ac:spMk id="3" creationId="{A09F385B-8BE0-42E9-AC3C-51450FA0203D}"/>
          </ac:spMkLst>
        </pc:spChg>
        <pc:spChg chg="mod">
          <ac:chgData name="Burnett, Carl M" userId="396d1247-df83-4d28-bee2-e66279f856eb" providerId="ADAL" clId="{D9008232-C4B9-4DEE-A7F9-EC06F83CD5D8}" dt="2025-02-08T22:22:42.817" v="1001" actId="121"/>
          <ac:spMkLst>
            <pc:docMk/>
            <pc:sldMk cId="4276184621" sldId="448"/>
            <ac:spMk id="19458" creationId="{00000000-0000-0000-0000-000000000000}"/>
          </ac:spMkLst>
        </pc:spChg>
        <pc:picChg chg="mod">
          <ac:chgData name="Burnett, Carl M" userId="396d1247-df83-4d28-bee2-e66279f856eb" providerId="ADAL" clId="{D9008232-C4B9-4DEE-A7F9-EC06F83CD5D8}" dt="2025-02-08T22:22:21.456" v="992" actId="1076"/>
          <ac:picMkLst>
            <pc:docMk/>
            <pc:sldMk cId="4276184621" sldId="448"/>
            <ac:picMk id="19459" creationId="{00000000-0000-0000-0000-000000000000}"/>
          </ac:picMkLst>
        </pc:picChg>
      </pc:sldChg>
      <pc:sldChg chg="delSp modSp mod">
        <pc:chgData name="Burnett, Carl M" userId="396d1247-df83-4d28-bee2-e66279f856eb" providerId="ADAL" clId="{D9008232-C4B9-4DEE-A7F9-EC06F83CD5D8}" dt="2025-02-08T22:22:57.917" v="1006" actId="478"/>
        <pc:sldMkLst>
          <pc:docMk/>
          <pc:sldMk cId="1236343856" sldId="449"/>
        </pc:sldMkLst>
        <pc:spChg chg="mod">
          <ac:chgData name="Burnett, Carl M" userId="396d1247-df83-4d28-bee2-e66279f856eb" providerId="ADAL" clId="{D9008232-C4B9-4DEE-A7F9-EC06F83CD5D8}" dt="2025-02-08T22:22:54.596" v="1005" actId="2711"/>
          <ac:spMkLst>
            <pc:docMk/>
            <pc:sldMk cId="1236343856" sldId="449"/>
            <ac:spMk id="20482" creationId="{00000000-0000-0000-0000-000000000000}"/>
          </ac:spMkLst>
        </pc:spChg>
      </pc:sldChg>
      <pc:sldChg chg="delSp modSp mod">
        <pc:chgData name="Burnett, Carl M" userId="396d1247-df83-4d28-bee2-e66279f856eb" providerId="ADAL" clId="{D9008232-C4B9-4DEE-A7F9-EC06F83CD5D8}" dt="2025-02-08T22:03:10.350" v="641" actId="478"/>
        <pc:sldMkLst>
          <pc:docMk/>
          <pc:sldMk cId="3542136624" sldId="452"/>
        </pc:sldMkLst>
        <pc:spChg chg="mod">
          <ac:chgData name="Burnett, Carl M" userId="396d1247-df83-4d28-bee2-e66279f856eb" providerId="ADAL" clId="{D9008232-C4B9-4DEE-A7F9-EC06F83CD5D8}" dt="2025-02-08T22:03:07.320" v="640" actId="12788"/>
          <ac:spMkLst>
            <pc:docMk/>
            <pc:sldMk cId="3542136624" sldId="452"/>
            <ac:spMk id="2" creationId="{6B35CE4E-4FB4-48D5-A293-7E792CA765CF}"/>
          </ac:spMkLst>
        </pc:spChg>
      </pc:sldChg>
      <pc:sldChg chg="delSp modSp mod">
        <pc:chgData name="Burnett, Carl M" userId="396d1247-df83-4d28-bee2-e66279f856eb" providerId="ADAL" clId="{D9008232-C4B9-4DEE-A7F9-EC06F83CD5D8}" dt="2025-02-08T22:21:33.269" v="973" actId="478"/>
        <pc:sldMkLst>
          <pc:docMk/>
          <pc:sldMk cId="1756840617" sldId="453"/>
        </pc:sldMkLst>
        <pc:spChg chg="mod">
          <ac:chgData name="Burnett, Carl M" userId="396d1247-df83-4d28-bee2-e66279f856eb" providerId="ADAL" clId="{D9008232-C4B9-4DEE-A7F9-EC06F83CD5D8}" dt="2025-02-08T22:21:29.712" v="972" actId="12789"/>
          <ac:spMkLst>
            <pc:docMk/>
            <pc:sldMk cId="1756840617" sldId="453"/>
            <ac:spMk id="2" creationId="{93A283EB-D5D1-4846-A92D-E278B051FA5F}"/>
          </ac:spMkLst>
        </pc:spChg>
      </pc:sldChg>
      <pc:sldChg chg="delSp modSp mod">
        <pc:chgData name="Burnett, Carl M" userId="396d1247-df83-4d28-bee2-e66279f856eb" providerId="ADAL" clId="{D9008232-C4B9-4DEE-A7F9-EC06F83CD5D8}" dt="2025-02-08T22:23:35.983" v="1015" actId="478"/>
        <pc:sldMkLst>
          <pc:docMk/>
          <pc:sldMk cId="3692866947" sldId="454"/>
        </pc:sldMkLst>
        <pc:spChg chg="mod">
          <ac:chgData name="Burnett, Carl M" userId="396d1247-df83-4d28-bee2-e66279f856eb" providerId="ADAL" clId="{D9008232-C4B9-4DEE-A7F9-EC06F83CD5D8}" dt="2025-02-08T22:23:32.192" v="1014" actId="12788"/>
          <ac:spMkLst>
            <pc:docMk/>
            <pc:sldMk cId="3692866947" sldId="454"/>
            <ac:spMk id="2" creationId="{93A283EB-D5D1-4846-A92D-E278B051FA5F}"/>
          </ac:spMkLst>
        </pc:spChg>
      </pc:sldChg>
      <pc:sldChg chg="delSp modSp mod">
        <pc:chgData name="Burnett, Carl M" userId="396d1247-df83-4d28-bee2-e66279f856eb" providerId="ADAL" clId="{D9008232-C4B9-4DEE-A7F9-EC06F83CD5D8}" dt="2025-02-08T22:20:17.069" v="941" actId="478"/>
        <pc:sldMkLst>
          <pc:docMk/>
          <pc:sldMk cId="4104813602" sldId="455"/>
        </pc:sldMkLst>
        <pc:spChg chg="mod">
          <ac:chgData name="Burnett, Carl M" userId="396d1247-df83-4d28-bee2-e66279f856eb" providerId="ADAL" clId="{D9008232-C4B9-4DEE-A7F9-EC06F83CD5D8}" dt="2025-02-08T22:20:14.361" v="940" actId="12788"/>
          <ac:spMkLst>
            <pc:docMk/>
            <pc:sldMk cId="4104813602" sldId="455"/>
            <ac:spMk id="2" creationId="{93A283EB-D5D1-4846-A92D-E278B051FA5F}"/>
          </ac:spMkLst>
        </pc:spChg>
      </pc:sldChg>
      <pc:sldChg chg="addSp delSp modSp new mod modClrScheme chgLayout">
        <pc:chgData name="Burnett, Carl M" userId="396d1247-df83-4d28-bee2-e66279f856eb" providerId="ADAL" clId="{D9008232-C4B9-4DEE-A7F9-EC06F83CD5D8}" dt="2025-02-08T21:55:45.056" v="593" actId="1076"/>
        <pc:sldMkLst>
          <pc:docMk/>
          <pc:sldMk cId="3208239469" sldId="456"/>
        </pc:sldMkLst>
        <pc:spChg chg="mod ord">
          <ac:chgData name="Burnett, Carl M" userId="396d1247-df83-4d28-bee2-e66279f856eb" providerId="ADAL" clId="{D9008232-C4B9-4DEE-A7F9-EC06F83CD5D8}" dt="2025-02-06T12:23:43.355" v="48" actId="700"/>
          <ac:spMkLst>
            <pc:docMk/>
            <pc:sldMk cId="3208239469" sldId="456"/>
            <ac:spMk id="4" creationId="{4290BD8E-F936-733F-C737-C0E2134B9A73}"/>
          </ac:spMkLst>
        </pc:spChg>
        <pc:spChg chg="mod ord">
          <ac:chgData name="Burnett, Carl M" userId="396d1247-df83-4d28-bee2-e66279f856eb" providerId="ADAL" clId="{D9008232-C4B9-4DEE-A7F9-EC06F83CD5D8}" dt="2025-02-08T21:55:45.056" v="593" actId="1076"/>
          <ac:spMkLst>
            <pc:docMk/>
            <pc:sldMk cId="3208239469" sldId="456"/>
            <ac:spMk id="5" creationId="{C0A601C9-8742-575E-E4FC-40D6027E1047}"/>
          </ac:spMkLst>
        </pc:spChg>
        <pc:spChg chg="mod ord">
          <ac:chgData name="Burnett, Carl M" userId="396d1247-df83-4d28-bee2-e66279f856eb" providerId="ADAL" clId="{D9008232-C4B9-4DEE-A7F9-EC06F83CD5D8}" dt="2025-02-06T12:23:43.355" v="48" actId="700"/>
          <ac:spMkLst>
            <pc:docMk/>
            <pc:sldMk cId="3208239469" sldId="456"/>
            <ac:spMk id="6" creationId="{5506AC21-21B3-B4FD-2F28-F028D35EEABF}"/>
          </ac:spMkLst>
        </pc:spChg>
        <pc:spChg chg="add mod ord">
          <ac:chgData name="Burnett, Carl M" userId="396d1247-df83-4d28-bee2-e66279f856eb" providerId="ADAL" clId="{D9008232-C4B9-4DEE-A7F9-EC06F83CD5D8}" dt="2025-02-06T12:25:29.546" v="71" actId="20577"/>
          <ac:spMkLst>
            <pc:docMk/>
            <pc:sldMk cId="3208239469" sldId="456"/>
            <ac:spMk id="7" creationId="{D5CF70CE-93F4-E247-9215-FAA36541989F}"/>
          </ac:spMkLst>
        </pc:spChg>
        <pc:spChg chg="add mod ord">
          <ac:chgData name="Burnett, Carl M" userId="396d1247-df83-4d28-bee2-e66279f856eb" providerId="ADAL" clId="{D9008232-C4B9-4DEE-A7F9-EC06F83CD5D8}" dt="2025-02-06T12:35:18.256" v="400" actId="20577"/>
          <ac:spMkLst>
            <pc:docMk/>
            <pc:sldMk cId="3208239469" sldId="456"/>
            <ac:spMk id="8" creationId="{14D3D08E-A464-3E83-4C79-8087648C583F}"/>
          </ac:spMkLst>
        </pc:spChg>
        <pc:spChg chg="add mod ord">
          <ac:chgData name="Burnett, Carl M" userId="396d1247-df83-4d28-bee2-e66279f856eb" providerId="ADAL" clId="{D9008232-C4B9-4DEE-A7F9-EC06F83CD5D8}" dt="2025-02-06T12:36:27.314" v="513" actId="20577"/>
          <ac:spMkLst>
            <pc:docMk/>
            <pc:sldMk cId="3208239469" sldId="456"/>
            <ac:spMk id="9" creationId="{1F72D2A2-54A0-1169-3E47-EE75F7024A32}"/>
          </ac:spMkLst>
        </pc:spChg>
        <pc:spChg chg="add mod ord">
          <ac:chgData name="Burnett, Carl M" userId="396d1247-df83-4d28-bee2-e66279f856eb" providerId="ADAL" clId="{D9008232-C4B9-4DEE-A7F9-EC06F83CD5D8}" dt="2025-02-06T12:25:43.857" v="90" actId="20577"/>
          <ac:spMkLst>
            <pc:docMk/>
            <pc:sldMk cId="3208239469" sldId="456"/>
            <ac:spMk id="10" creationId="{520C613C-1193-98BB-EC3E-9336E84EA20C}"/>
          </ac:spMkLst>
        </pc:spChg>
        <pc:spChg chg="add mod ord">
          <ac:chgData name="Burnett, Carl M" userId="396d1247-df83-4d28-bee2-e66279f856eb" providerId="ADAL" clId="{D9008232-C4B9-4DEE-A7F9-EC06F83CD5D8}" dt="2025-02-06T12:25:55.962" v="111" actId="20577"/>
          <ac:spMkLst>
            <pc:docMk/>
            <pc:sldMk cId="3208239469" sldId="456"/>
            <ac:spMk id="11" creationId="{9ED14AE6-C314-0D8E-9F3B-946FA74B6530}"/>
          </ac:spMkLst>
        </pc:spChg>
      </pc:sldChg>
      <pc:sldMasterChg chg="addSldLayout modSldLayout">
        <pc:chgData name="Burnett, Carl M" userId="396d1247-df83-4d28-bee2-e66279f856eb" providerId="ADAL" clId="{D9008232-C4B9-4DEE-A7F9-EC06F83CD5D8}" dt="2025-02-08T21:57:26.953" v="614" actId="478"/>
        <pc:sldMasterMkLst>
          <pc:docMk/>
          <pc:sldMasterMk cId="645675806" sldId="2147483648"/>
        </pc:sldMasterMkLst>
        <pc:sldLayoutChg chg="delSp mod">
          <pc:chgData name="Burnett, Carl M" userId="396d1247-df83-4d28-bee2-e66279f856eb" providerId="ADAL" clId="{D9008232-C4B9-4DEE-A7F9-EC06F83CD5D8}" dt="2025-02-08T21:57:26.953" v="614" actId="478"/>
          <pc:sldLayoutMkLst>
            <pc:docMk/>
            <pc:sldMasterMk cId="645675806" sldId="2147483648"/>
            <pc:sldLayoutMk cId="3424653698" sldId="2147483659"/>
          </pc:sldLayoutMkLst>
        </pc:sldLayoutChg>
        <pc:sldLayoutChg chg="addSp delSp modSp mod">
          <pc:chgData name="Burnett, Carl M" userId="396d1247-df83-4d28-bee2-e66279f856eb" providerId="ADAL" clId="{D9008232-C4B9-4DEE-A7F9-EC06F83CD5D8}" dt="2025-02-08T21:54:21.434" v="572"/>
          <pc:sldLayoutMkLst>
            <pc:docMk/>
            <pc:sldMasterMk cId="645675806" sldId="2147483648"/>
            <pc:sldLayoutMk cId="3665698353" sldId="2147483673"/>
          </pc:sldLayoutMkLst>
          <pc:spChg chg="add mod">
            <ac:chgData name="Burnett, Carl M" userId="396d1247-df83-4d28-bee2-e66279f856eb" providerId="ADAL" clId="{D9008232-C4B9-4DEE-A7F9-EC06F83CD5D8}" dt="2025-02-08T21:54:21.434" v="572"/>
            <ac:spMkLst>
              <pc:docMk/>
              <pc:sldMasterMk cId="645675806" sldId="2147483648"/>
              <pc:sldLayoutMk cId="3665698353" sldId="2147483673"/>
              <ac:spMk id="6" creationId="{D50BB209-1C5B-9AF0-A5A0-EE6B1032E039}"/>
            </ac:spMkLst>
          </pc:spChg>
          <pc:spChg chg="add mod">
            <ac:chgData name="Burnett, Carl M" userId="396d1247-df83-4d28-bee2-e66279f856eb" providerId="ADAL" clId="{D9008232-C4B9-4DEE-A7F9-EC06F83CD5D8}" dt="2025-02-08T21:54:21.434" v="572"/>
            <ac:spMkLst>
              <pc:docMk/>
              <pc:sldMasterMk cId="645675806" sldId="2147483648"/>
              <pc:sldLayoutMk cId="3665698353" sldId="2147483673"/>
              <ac:spMk id="7" creationId="{C97566BA-033A-0923-56D8-600B37F2F3F9}"/>
            </ac:spMkLst>
          </pc:spChg>
          <pc:spChg chg="add mod">
            <ac:chgData name="Burnett, Carl M" userId="396d1247-df83-4d28-bee2-e66279f856eb" providerId="ADAL" clId="{D9008232-C4B9-4DEE-A7F9-EC06F83CD5D8}" dt="2025-02-08T21:54:21.434" v="572"/>
            <ac:spMkLst>
              <pc:docMk/>
              <pc:sldMasterMk cId="645675806" sldId="2147483648"/>
              <pc:sldLayoutMk cId="3665698353" sldId="2147483673"/>
              <ac:spMk id="8" creationId="{88E75AC6-6BD0-BBB5-995C-B1EA179DC1D0}"/>
            </ac:spMkLst>
          </pc:spChg>
        </pc:sldLayoutChg>
        <pc:sldLayoutChg chg="addSp delSp modSp mod">
          <pc:chgData name="Burnett, Carl M" userId="396d1247-df83-4d28-bee2-e66279f856eb" providerId="ADAL" clId="{D9008232-C4B9-4DEE-A7F9-EC06F83CD5D8}" dt="2025-02-08T21:54:27.435" v="574"/>
          <pc:sldLayoutMkLst>
            <pc:docMk/>
            <pc:sldMasterMk cId="645675806" sldId="2147483648"/>
            <pc:sldLayoutMk cId="3269500205" sldId="2147483674"/>
          </pc:sldLayoutMkLst>
          <pc:spChg chg="add mod">
            <ac:chgData name="Burnett, Carl M" userId="396d1247-df83-4d28-bee2-e66279f856eb" providerId="ADAL" clId="{D9008232-C4B9-4DEE-A7F9-EC06F83CD5D8}" dt="2025-02-08T21:54:27.435" v="574"/>
            <ac:spMkLst>
              <pc:docMk/>
              <pc:sldMasterMk cId="645675806" sldId="2147483648"/>
              <pc:sldLayoutMk cId="3269500205" sldId="2147483674"/>
              <ac:spMk id="2" creationId="{DEE44D27-E371-78DC-8B20-B6EFA7CA705A}"/>
            </ac:spMkLst>
          </pc:spChg>
          <pc:spChg chg="add mod">
            <ac:chgData name="Burnett, Carl M" userId="396d1247-df83-4d28-bee2-e66279f856eb" providerId="ADAL" clId="{D9008232-C4B9-4DEE-A7F9-EC06F83CD5D8}" dt="2025-02-08T21:54:27.435" v="574"/>
            <ac:spMkLst>
              <pc:docMk/>
              <pc:sldMasterMk cId="645675806" sldId="2147483648"/>
              <pc:sldLayoutMk cId="3269500205" sldId="2147483674"/>
              <ac:spMk id="3" creationId="{312D708F-55FF-02DC-1862-0B6F80405E12}"/>
            </ac:spMkLst>
          </pc:spChg>
          <pc:spChg chg="add mod">
            <ac:chgData name="Burnett, Carl M" userId="396d1247-df83-4d28-bee2-e66279f856eb" providerId="ADAL" clId="{D9008232-C4B9-4DEE-A7F9-EC06F83CD5D8}" dt="2025-02-08T21:54:27.435" v="574"/>
            <ac:spMkLst>
              <pc:docMk/>
              <pc:sldMasterMk cId="645675806" sldId="2147483648"/>
              <pc:sldLayoutMk cId="3269500205" sldId="2147483674"/>
              <ac:spMk id="4" creationId="{67DDB672-8D4F-D1BC-B922-E0DF885D9ED2}"/>
            </ac:spMkLst>
          </pc:spChg>
        </pc:sldLayoutChg>
        <pc:sldLayoutChg chg="addSp delSp modSp mod">
          <pc:chgData name="Burnett, Carl M" userId="396d1247-df83-4d28-bee2-e66279f856eb" providerId="ADAL" clId="{D9008232-C4B9-4DEE-A7F9-EC06F83CD5D8}" dt="2025-02-08T21:54:41.304" v="580"/>
          <pc:sldLayoutMkLst>
            <pc:docMk/>
            <pc:sldMasterMk cId="645675806" sldId="2147483648"/>
            <pc:sldLayoutMk cId="333022193" sldId="2147483675"/>
          </pc:sldLayoutMkLst>
          <pc:spChg chg="add mod">
            <ac:chgData name="Burnett, Carl M" userId="396d1247-df83-4d28-bee2-e66279f856eb" providerId="ADAL" clId="{D9008232-C4B9-4DEE-A7F9-EC06F83CD5D8}" dt="2025-02-08T21:54:41.304" v="580"/>
            <ac:spMkLst>
              <pc:docMk/>
              <pc:sldMasterMk cId="645675806" sldId="2147483648"/>
              <pc:sldLayoutMk cId="333022193" sldId="2147483675"/>
              <ac:spMk id="7" creationId="{4A27F703-F8D9-1F6B-1E76-A77211B63338}"/>
            </ac:spMkLst>
          </pc:spChg>
          <pc:spChg chg="add mod">
            <ac:chgData name="Burnett, Carl M" userId="396d1247-df83-4d28-bee2-e66279f856eb" providerId="ADAL" clId="{D9008232-C4B9-4DEE-A7F9-EC06F83CD5D8}" dt="2025-02-08T21:54:41.304" v="580"/>
            <ac:spMkLst>
              <pc:docMk/>
              <pc:sldMasterMk cId="645675806" sldId="2147483648"/>
              <pc:sldLayoutMk cId="333022193" sldId="2147483675"/>
              <ac:spMk id="8" creationId="{351DF343-2BD3-B763-C9F7-3C66D1C2EDA3}"/>
            </ac:spMkLst>
          </pc:spChg>
          <pc:spChg chg="add mod">
            <ac:chgData name="Burnett, Carl M" userId="396d1247-df83-4d28-bee2-e66279f856eb" providerId="ADAL" clId="{D9008232-C4B9-4DEE-A7F9-EC06F83CD5D8}" dt="2025-02-08T21:54:41.304" v="580"/>
            <ac:spMkLst>
              <pc:docMk/>
              <pc:sldMasterMk cId="645675806" sldId="2147483648"/>
              <pc:sldLayoutMk cId="333022193" sldId="2147483675"/>
              <ac:spMk id="9" creationId="{139A343D-22E9-80B1-338D-06C9E5A015B5}"/>
            </ac:spMkLst>
          </pc:spChg>
        </pc:sldLayoutChg>
        <pc:sldLayoutChg chg="addSp delSp modSp mod">
          <pc:chgData name="Burnett, Carl M" userId="396d1247-df83-4d28-bee2-e66279f856eb" providerId="ADAL" clId="{D9008232-C4B9-4DEE-A7F9-EC06F83CD5D8}" dt="2025-02-08T21:54:46.905" v="582"/>
          <pc:sldLayoutMkLst>
            <pc:docMk/>
            <pc:sldMasterMk cId="645675806" sldId="2147483648"/>
            <pc:sldLayoutMk cId="4294354704" sldId="2147483676"/>
          </pc:sldLayoutMkLst>
          <pc:spChg chg="add mod">
            <ac:chgData name="Burnett, Carl M" userId="396d1247-df83-4d28-bee2-e66279f856eb" providerId="ADAL" clId="{D9008232-C4B9-4DEE-A7F9-EC06F83CD5D8}" dt="2025-02-08T21:54:46.905" v="582"/>
            <ac:spMkLst>
              <pc:docMk/>
              <pc:sldMasterMk cId="645675806" sldId="2147483648"/>
              <pc:sldLayoutMk cId="4294354704" sldId="2147483676"/>
              <ac:spMk id="2" creationId="{D3E00E99-A96E-0DA8-5B94-D750E80BAA19}"/>
            </ac:spMkLst>
          </pc:spChg>
          <pc:spChg chg="add mod">
            <ac:chgData name="Burnett, Carl M" userId="396d1247-df83-4d28-bee2-e66279f856eb" providerId="ADAL" clId="{D9008232-C4B9-4DEE-A7F9-EC06F83CD5D8}" dt="2025-02-08T21:54:46.905" v="582"/>
            <ac:spMkLst>
              <pc:docMk/>
              <pc:sldMasterMk cId="645675806" sldId="2147483648"/>
              <pc:sldLayoutMk cId="4294354704" sldId="2147483676"/>
              <ac:spMk id="3" creationId="{FC459631-8DA6-4414-A20E-80ADA05B569A}"/>
            </ac:spMkLst>
          </pc:spChg>
          <pc:spChg chg="add mod">
            <ac:chgData name="Burnett, Carl M" userId="396d1247-df83-4d28-bee2-e66279f856eb" providerId="ADAL" clId="{D9008232-C4B9-4DEE-A7F9-EC06F83CD5D8}" dt="2025-02-08T21:54:46.905" v="582"/>
            <ac:spMkLst>
              <pc:docMk/>
              <pc:sldMasterMk cId="645675806" sldId="2147483648"/>
              <pc:sldLayoutMk cId="4294354704" sldId="2147483676"/>
              <ac:spMk id="4" creationId="{F42967A0-8751-ABBA-3C7F-8CEB90D91A46}"/>
            </ac:spMkLst>
          </pc:spChg>
        </pc:sldLayoutChg>
        <pc:sldLayoutChg chg="addSp delSp modSp mod">
          <pc:chgData name="Burnett, Carl M" userId="396d1247-df83-4d28-bee2-e66279f856eb" providerId="ADAL" clId="{D9008232-C4B9-4DEE-A7F9-EC06F83CD5D8}" dt="2025-02-08T21:54:50.629" v="584"/>
          <pc:sldLayoutMkLst>
            <pc:docMk/>
            <pc:sldMasterMk cId="645675806" sldId="2147483648"/>
            <pc:sldLayoutMk cId="2223979012" sldId="2147483677"/>
          </pc:sldLayoutMkLst>
          <pc:spChg chg="add mod">
            <ac:chgData name="Burnett, Carl M" userId="396d1247-df83-4d28-bee2-e66279f856eb" providerId="ADAL" clId="{D9008232-C4B9-4DEE-A7F9-EC06F83CD5D8}" dt="2025-02-08T21:54:50.629" v="584"/>
            <ac:spMkLst>
              <pc:docMk/>
              <pc:sldMasterMk cId="645675806" sldId="2147483648"/>
              <pc:sldLayoutMk cId="2223979012" sldId="2147483677"/>
              <ac:spMk id="2" creationId="{702D8D4D-185C-CF56-A235-AEA1E087E2BC}"/>
            </ac:spMkLst>
          </pc:spChg>
          <pc:spChg chg="add mod">
            <ac:chgData name="Burnett, Carl M" userId="396d1247-df83-4d28-bee2-e66279f856eb" providerId="ADAL" clId="{D9008232-C4B9-4DEE-A7F9-EC06F83CD5D8}" dt="2025-02-08T21:54:50.629" v="584"/>
            <ac:spMkLst>
              <pc:docMk/>
              <pc:sldMasterMk cId="645675806" sldId="2147483648"/>
              <pc:sldLayoutMk cId="2223979012" sldId="2147483677"/>
              <ac:spMk id="3" creationId="{B833AF36-739C-3CC3-A03C-478BA01D0BBC}"/>
            </ac:spMkLst>
          </pc:spChg>
          <pc:spChg chg="add mod">
            <ac:chgData name="Burnett, Carl M" userId="396d1247-df83-4d28-bee2-e66279f856eb" providerId="ADAL" clId="{D9008232-C4B9-4DEE-A7F9-EC06F83CD5D8}" dt="2025-02-08T21:54:50.629" v="584"/>
            <ac:spMkLst>
              <pc:docMk/>
              <pc:sldMasterMk cId="645675806" sldId="2147483648"/>
              <pc:sldLayoutMk cId="2223979012" sldId="2147483677"/>
              <ac:spMk id="4" creationId="{48D4A44D-92BE-C9F3-23DF-555C8A9EA9ED}"/>
            </ac:spMkLst>
          </pc:spChg>
        </pc:sldLayoutChg>
        <pc:sldLayoutChg chg="addSp delSp modSp mod">
          <pc:chgData name="Burnett, Carl M" userId="396d1247-df83-4d28-bee2-e66279f856eb" providerId="ADAL" clId="{D9008232-C4B9-4DEE-A7F9-EC06F83CD5D8}" dt="2025-02-08T21:54:59.839" v="586" actId="478"/>
          <pc:sldLayoutMkLst>
            <pc:docMk/>
            <pc:sldMasterMk cId="645675806" sldId="2147483648"/>
            <pc:sldLayoutMk cId="2706057823" sldId="2147483678"/>
          </pc:sldLayoutMkLst>
        </pc:sldLayoutChg>
        <pc:sldLayoutChg chg="addSp delSp modSp mod">
          <pc:chgData name="Burnett, Carl M" userId="396d1247-df83-4d28-bee2-e66279f856eb" providerId="ADAL" clId="{D9008232-C4B9-4DEE-A7F9-EC06F83CD5D8}" dt="2025-02-08T21:55:05.129" v="588"/>
          <pc:sldLayoutMkLst>
            <pc:docMk/>
            <pc:sldMasterMk cId="645675806" sldId="2147483648"/>
            <pc:sldLayoutMk cId="576912565" sldId="2147483679"/>
          </pc:sldLayoutMkLst>
        </pc:sldLayoutChg>
        <pc:sldLayoutChg chg="addSp delSp modSp mod">
          <pc:chgData name="Burnett, Carl M" userId="396d1247-df83-4d28-bee2-e66279f856eb" providerId="ADAL" clId="{D9008232-C4B9-4DEE-A7F9-EC06F83CD5D8}" dt="2025-02-08T21:55:10.588" v="590"/>
          <pc:sldLayoutMkLst>
            <pc:docMk/>
            <pc:sldMasterMk cId="645675806" sldId="2147483648"/>
            <pc:sldLayoutMk cId="3512390685" sldId="2147483680"/>
          </pc:sldLayoutMkLst>
        </pc:sldLayoutChg>
        <pc:sldLayoutChg chg="addSp delSp modSp mod">
          <pc:chgData name="Burnett, Carl M" userId="396d1247-df83-4d28-bee2-e66279f856eb" providerId="ADAL" clId="{D9008232-C4B9-4DEE-A7F9-EC06F83CD5D8}" dt="2025-02-08T21:55:13.979" v="592"/>
          <pc:sldLayoutMkLst>
            <pc:docMk/>
            <pc:sldMasterMk cId="645675806" sldId="2147483648"/>
            <pc:sldLayoutMk cId="3857521627" sldId="2147483681"/>
          </pc:sldLayoutMkLst>
          <pc:spChg chg="add mod">
            <ac:chgData name="Burnett, Carl M" userId="396d1247-df83-4d28-bee2-e66279f856eb" providerId="ADAL" clId="{D9008232-C4B9-4DEE-A7F9-EC06F83CD5D8}" dt="2025-02-06T12:21:09.937" v="5"/>
            <ac:spMkLst>
              <pc:docMk/>
              <pc:sldMasterMk cId="645675806" sldId="2147483648"/>
              <pc:sldLayoutMk cId="3857521627" sldId="2147483681"/>
              <ac:spMk id="2" creationId="{12ADBFE5-19C1-BDBC-74BF-0BA20E1B4D6F}"/>
            </ac:spMkLst>
          </pc:spChg>
          <pc:spChg chg="mod">
            <ac:chgData name="Burnett, Carl M" userId="396d1247-df83-4d28-bee2-e66279f856eb" providerId="ADAL" clId="{D9008232-C4B9-4DEE-A7F9-EC06F83CD5D8}" dt="2025-02-06T12:22:00.171" v="30" actId="1076"/>
            <ac:spMkLst>
              <pc:docMk/>
              <pc:sldMasterMk cId="645675806" sldId="2147483648"/>
              <pc:sldLayoutMk cId="3857521627" sldId="2147483681"/>
              <ac:spMk id="3" creationId="{EA8B62E7-C423-4562-B411-0A1A1B05B80C}"/>
            </ac:spMkLst>
          </pc:spChg>
          <pc:spChg chg="add mod">
            <ac:chgData name="Burnett, Carl M" userId="396d1247-df83-4d28-bee2-e66279f856eb" providerId="ADAL" clId="{D9008232-C4B9-4DEE-A7F9-EC06F83CD5D8}" dt="2025-02-06T12:23:12.897" v="45"/>
            <ac:spMkLst>
              <pc:docMk/>
              <pc:sldMasterMk cId="645675806" sldId="2147483648"/>
              <pc:sldLayoutMk cId="3857521627" sldId="2147483681"/>
              <ac:spMk id="4" creationId="{BDFDDB80-F8D6-7E28-759B-AB7495389133}"/>
            </ac:spMkLst>
          </pc:spChg>
          <pc:spChg chg="add mod">
            <ac:chgData name="Burnett, Carl M" userId="396d1247-df83-4d28-bee2-e66279f856eb" providerId="ADAL" clId="{D9008232-C4B9-4DEE-A7F9-EC06F83CD5D8}" dt="2025-02-08T21:55:13.979" v="592"/>
            <ac:spMkLst>
              <pc:docMk/>
              <pc:sldMasterMk cId="645675806" sldId="2147483648"/>
              <pc:sldLayoutMk cId="3857521627" sldId="2147483681"/>
              <ac:spMk id="5" creationId="{C29BADEB-EFDB-17F9-B5B8-CB2FB51B4D7E}"/>
            </ac:spMkLst>
          </pc:spChg>
          <pc:spChg chg="add mod">
            <ac:chgData name="Burnett, Carl M" userId="396d1247-df83-4d28-bee2-e66279f856eb" providerId="ADAL" clId="{D9008232-C4B9-4DEE-A7F9-EC06F83CD5D8}" dt="2025-02-08T21:55:13.979" v="592"/>
            <ac:spMkLst>
              <pc:docMk/>
              <pc:sldMasterMk cId="645675806" sldId="2147483648"/>
              <pc:sldLayoutMk cId="3857521627" sldId="2147483681"/>
              <ac:spMk id="7" creationId="{4074FDA9-B81D-5716-69C1-EDB0925D5372}"/>
            </ac:spMkLst>
          </pc:spChg>
          <pc:spChg chg="add mod">
            <ac:chgData name="Burnett, Carl M" userId="396d1247-df83-4d28-bee2-e66279f856eb" providerId="ADAL" clId="{D9008232-C4B9-4DEE-A7F9-EC06F83CD5D8}" dt="2025-02-08T21:55:13.979" v="592"/>
            <ac:spMkLst>
              <pc:docMk/>
              <pc:sldMasterMk cId="645675806" sldId="2147483648"/>
              <pc:sldLayoutMk cId="3857521627" sldId="2147483681"/>
              <ac:spMk id="8" creationId="{E306CD42-CF75-FC03-7491-EAB1FBE6052F}"/>
            </ac:spMkLst>
          </pc:spChg>
          <pc:spChg chg="add mod">
            <ac:chgData name="Burnett, Carl M" userId="396d1247-df83-4d28-bee2-e66279f856eb" providerId="ADAL" clId="{D9008232-C4B9-4DEE-A7F9-EC06F83CD5D8}" dt="2025-02-06T12:22:03.986" v="31" actId="14100"/>
            <ac:spMkLst>
              <pc:docMk/>
              <pc:sldMasterMk cId="645675806" sldId="2147483648"/>
              <pc:sldLayoutMk cId="3857521627" sldId="2147483681"/>
              <ac:spMk id="9" creationId="{0FEEEA7A-7818-F18E-9455-4EEBA553A7F1}"/>
            </ac:spMkLst>
          </pc:spChg>
          <pc:spChg chg="add mod">
            <ac:chgData name="Burnett, Carl M" userId="396d1247-df83-4d28-bee2-e66279f856eb" providerId="ADAL" clId="{D9008232-C4B9-4DEE-A7F9-EC06F83CD5D8}" dt="2025-02-06T12:23:07.635" v="43" actId="113"/>
            <ac:spMkLst>
              <pc:docMk/>
              <pc:sldMasterMk cId="645675806" sldId="2147483648"/>
              <pc:sldLayoutMk cId="3857521627" sldId="2147483681"/>
              <ac:spMk id="11" creationId="{5F0F6D7F-5E48-099A-7C9C-E311E6D3091D}"/>
            </ac:spMkLst>
          </pc:spChg>
          <pc:spChg chg="add mod">
            <ac:chgData name="Burnett, Carl M" userId="396d1247-df83-4d28-bee2-e66279f856eb" providerId="ADAL" clId="{D9008232-C4B9-4DEE-A7F9-EC06F83CD5D8}" dt="2025-02-06T12:23:23.565" v="47" actId="1076"/>
            <ac:spMkLst>
              <pc:docMk/>
              <pc:sldMasterMk cId="645675806" sldId="2147483648"/>
              <pc:sldLayoutMk cId="3857521627" sldId="2147483681"/>
              <ac:spMk id="12" creationId="{4831BA49-9C4F-54DF-956E-7011450B705A}"/>
            </ac:spMkLst>
          </pc:spChg>
        </pc:sldLayoutChg>
        <pc:sldLayoutChg chg="addSp delSp modSp add mod modTransition">
          <pc:chgData name="Burnett, Carl M" userId="396d1247-df83-4d28-bee2-e66279f856eb" providerId="ADAL" clId="{D9008232-C4B9-4DEE-A7F9-EC06F83CD5D8}" dt="2025-02-08T21:54:34.883" v="578"/>
          <pc:sldLayoutMkLst>
            <pc:docMk/>
            <pc:sldMasterMk cId="645675806" sldId="2147483648"/>
            <pc:sldLayoutMk cId="4240110012" sldId="2147483682"/>
          </pc:sldLayoutMkLst>
          <pc:spChg chg="add mod">
            <ac:chgData name="Burnett, Carl M" userId="396d1247-df83-4d28-bee2-e66279f856eb" providerId="ADAL" clId="{D9008232-C4B9-4DEE-A7F9-EC06F83CD5D8}" dt="2025-02-08T21:54:34.883" v="578"/>
            <ac:spMkLst>
              <pc:docMk/>
              <pc:sldMasterMk cId="645675806" sldId="2147483648"/>
              <pc:sldLayoutMk cId="4240110012" sldId="2147483682"/>
              <ac:spMk id="5" creationId="{1AFBC795-2119-6800-CBD0-377065E9FE8F}"/>
            </ac:spMkLst>
          </pc:spChg>
          <pc:spChg chg="mod">
            <ac:chgData name="Burnett, Carl M" userId="396d1247-df83-4d28-bee2-e66279f856eb" providerId="ADAL" clId="{D9008232-C4B9-4DEE-A7F9-EC06F83CD5D8}" dt="2025-02-06T12:20:41.076" v="4" actId="14100"/>
            <ac:spMkLst>
              <pc:docMk/>
              <pc:sldMasterMk cId="645675806" sldId="2147483648"/>
              <pc:sldLayoutMk cId="4240110012" sldId="2147483682"/>
              <ac:spMk id="7" creationId="{00000000-0000-0000-0000-000000000000}"/>
            </ac:spMkLst>
          </pc:spChg>
          <pc:spChg chg="add mod">
            <ac:chgData name="Burnett, Carl M" userId="396d1247-df83-4d28-bee2-e66279f856eb" providerId="ADAL" clId="{D9008232-C4B9-4DEE-A7F9-EC06F83CD5D8}" dt="2025-02-08T21:54:34.883" v="578"/>
            <ac:spMkLst>
              <pc:docMk/>
              <pc:sldMasterMk cId="645675806" sldId="2147483648"/>
              <pc:sldLayoutMk cId="4240110012" sldId="2147483682"/>
              <ac:spMk id="9" creationId="{2D18D735-E225-4D08-7441-7195C44D743D}"/>
            </ac:spMkLst>
          </pc:spChg>
          <pc:spChg chg="add mod">
            <ac:chgData name="Burnett, Carl M" userId="396d1247-df83-4d28-bee2-e66279f856eb" providerId="ADAL" clId="{D9008232-C4B9-4DEE-A7F9-EC06F83CD5D8}" dt="2025-02-08T21:54:34.883" v="578"/>
            <ac:spMkLst>
              <pc:docMk/>
              <pc:sldMasterMk cId="645675806" sldId="2147483648"/>
              <pc:sldLayoutMk cId="4240110012" sldId="2147483682"/>
              <ac:spMk id="10" creationId="{417A9913-7549-F656-1E3C-815A4F28189E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ACFE-5AFD-4CA9-ABD1-7A7C7FA520A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95E3-BC45-40A9-B274-E543AF04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6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5429-A2ED-B343-88BC-51282D43951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FB07-C412-D644-A25C-D89A7CD7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EDIT PURPLE SHAPES OR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DIVIDER LINE IS EDITABLE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</a:t>
            </a:r>
            <a:r>
              <a:rPr lang="en-US" baseline="0" dirty="0"/>
              <a:t> CHANGE IMAGE, </a:t>
            </a:r>
            <a:r>
              <a:rPr lang="en-US" dirty="0"/>
              <a:t>RIGHT</a:t>
            </a:r>
            <a:r>
              <a:rPr lang="en-US" baseline="0" dirty="0"/>
              <a:t> </a:t>
            </a:r>
            <a:r>
              <a:rPr lang="en-US" dirty="0"/>
              <a:t>CLICK IMAGE,</a:t>
            </a:r>
            <a:r>
              <a:rPr lang="en-US" baseline="0" dirty="0"/>
              <a:t> </a:t>
            </a:r>
            <a:r>
              <a:rPr lang="en-US" dirty="0"/>
              <a:t>SELECT “CUT” TO REMOVE EXISTING IMAGE,</a:t>
            </a:r>
            <a:r>
              <a:rPr lang="en-US" baseline="0" dirty="0"/>
              <a:t> AND </a:t>
            </a:r>
            <a:r>
              <a:rPr lang="en-US" dirty="0"/>
              <a:t>CLICK IMAGE ICON TO INSERT NEW</a:t>
            </a:r>
            <a:r>
              <a:rPr lang="en-US" baseline="0" dirty="0"/>
              <a:t> </a:t>
            </a:r>
            <a:r>
              <a:rPr lang="en-US" dirty="0"/>
              <a:t>IMAGE</a:t>
            </a:r>
          </a:p>
          <a:p>
            <a:r>
              <a:rPr lang="en-US" dirty="0"/>
              <a:t>IF</a:t>
            </a:r>
            <a:r>
              <a:rPr lang="en-US" baseline="0" dirty="0"/>
              <a:t> NO IMAGE IS IN PLACE, </a:t>
            </a:r>
            <a:r>
              <a:rPr lang="en-US" dirty="0"/>
              <a:t>CLICK IMAGE ICON TO INSERT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5759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3967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02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960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8623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973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3127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9496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E0C5C1-2F79-48DF-8AED-723BF0782A56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867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9047E2-934D-468C-8E06-08F71082256F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849A43-79D4-4C0C-84C2-86E2ED22E725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0787DB-B2E1-4C0D-8FDF-D518BDAE57AB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8E6C51-8669-4A01-9F51-D7357F54FD5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2130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7010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416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2089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201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5831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801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57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6485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7327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8769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77235C-EA55-4BB2-8141-359132E8C131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E88E6A-1F23-4660-9788-4FC3C9E10C11}" type="slidenum">
              <a:rPr lang="en-US" altLang="en-US" smtClean="0"/>
              <a:pPr/>
              <a:t>55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70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0AA3F6-A1D4-4172-BD14-C363D70FCA14}" type="slidenum">
              <a:rPr lang="en-US" altLang="en-US" smtClean="0"/>
              <a:pPr/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839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88270E-3E1F-4105-A5EB-FA700A392C9A}" type="slidenum">
              <a:rPr lang="en-US" altLang="en-US" smtClean="0"/>
              <a:pPr/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7463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E42A18-5D6D-49B6-9684-EB33F57C05F0}" type="slidenum">
              <a:rPr lang="en-US" altLang="en-US" smtClean="0"/>
              <a:pPr/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3462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04A36F-C553-4C13-B01D-1B3F108B337E}" type="slidenum">
              <a:rPr lang="en-US" altLang="en-US" smtClean="0"/>
              <a:pPr/>
              <a:t>70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4273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CB8285-5A65-4E93-B90D-70C4BEA185F0}" type="slidenum">
              <a:rPr lang="en-US" altLang="en-US" smtClean="0"/>
              <a:pPr/>
              <a:t>72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839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E20F2-5943-4543-A605-8B0E470F3A20}" type="slidenum">
              <a:rPr lang="en-US" smtClean="0"/>
              <a:pPr eaLnBrk="1" hangingPunct="1"/>
              <a:t>15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355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704850"/>
            <a:ext cx="6273800" cy="3529013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A698BE-2F71-48B1-94D1-B79597CED32F}" type="slidenum">
              <a:rPr lang="en-US" altLang="en-US" smtClean="0"/>
              <a:pPr/>
              <a:t>73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9756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only available on Web Versions of the MS 365 local version of PowerPoint; not available in local versions of 2021, 2019, 2016,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7BD87-4D45-4B97-AE2D-EE85AA781E3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495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212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67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23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704850"/>
            <a:ext cx="6273800" cy="3529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B0AC1-3D42-4760-B2DC-5B248786567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883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782A-BEEA-4F01-9A36-13AEF2357932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A36518-74F8-0B37-11A3-6A0559E44D3D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D8883-59F0-C47E-483E-DCE31C8F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52" y="748592"/>
            <a:ext cx="9371120" cy="66468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342DE1-A97B-33AD-2061-A1A4AA379D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616260"/>
            <a:ext cx="11109673" cy="36481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1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47902D-87FA-7E41-8E25-F15FFCD8E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685800"/>
            <a:ext cx="9486900" cy="520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1226" y="1517459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1226" y="4348459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225" y="3730752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46751" y="1525520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6751" y="4334486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6750" y="3716779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93987" y="1525520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987" y="4356520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3986" y="3738813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EA19B6-1B09-39DE-B7BB-584DBBD98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77BDE069-4BB0-4FB1-8C82-E4F7A93A8616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1CFB5F-6643-A255-E54D-831BFE833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578429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002CC8-F675-82DE-A025-B82042D35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PY 2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5DE3BEF-C498-6B46-8D5F-457ADE6DC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8383" y="0"/>
            <a:ext cx="76536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09FF176-C7DE-E248-B2C6-0C98D2465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7697" y="835045"/>
            <a:ext cx="2665640" cy="120626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789D0FC-4CD1-8B41-A7B5-028F32F26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7697" y="2348673"/>
            <a:ext cx="2665640" cy="3537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929849-99C7-7F41-514C-A262ECE4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461B4409-81B6-4D50-ADFA-344EE00D6915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F8925F-612C-1E75-7281-0588E7E19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4" y="6408493"/>
            <a:ext cx="3397274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BC13F5-F49A-62FA-02FF-751B95E13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PY 1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3975257-D706-104D-BD56-38CCB7B88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3163" y="832005"/>
            <a:ext cx="5773438" cy="1106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Two-Line 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365717A-DC1C-CF44-924D-3DD3538C3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3163" y="2345632"/>
            <a:ext cx="5773438" cy="35598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9A016E3-E182-AB40-9E6E-024241F8F0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165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1B821E-9E81-3D2B-55C6-1CB0EEA01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E5DBDFE5-A11D-490E-9240-12C8A4DBA4ED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218F8A-1B1D-A9DD-F504-5A5569AD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2315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106FEC-12EF-0779-64DF-666C0D8DD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5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9D6204-2C97-7845-9EC7-30A818506905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0EEC1D5-9AF9-6B48-80B4-DBD34AFEC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8502" y="810457"/>
            <a:ext cx="8070798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EB59A4-057E-024A-C00F-EE16D98B6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B99A2E79-907A-4898-8DF8-5610E522674E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0BC9D-0804-17C9-C837-003EB354E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4903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D8E25B-E558-3606-656F-AA0CD559D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29FCF-588F-8E48-ACB9-93445AF7169F}"/>
              </a:ext>
            </a:extLst>
          </p:cNvPr>
          <p:cNvSpPr/>
          <p:nvPr userDrawn="1"/>
        </p:nvSpPr>
        <p:spPr bwMode="auto">
          <a:xfrm>
            <a:off x="1425278" y="685800"/>
            <a:ext cx="9471321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4D451C7-3319-B243-A950-EBE903824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575" y="799615"/>
            <a:ext cx="9220200" cy="5409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81854E-A778-FC8A-E95D-F79726F49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14C4B2F4-7ADB-44E1-AA06-F38277151256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EAF07-DFB7-DE26-52E1-4BD236B4D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32826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C9FF44-05C9-4AC7-137D-FB727520E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08C4074-CD38-DC46-88DB-5F8910E2BCDB}"/>
              </a:ext>
            </a:extLst>
          </p:cNvPr>
          <p:cNvSpPr/>
          <p:nvPr userDrawn="1"/>
        </p:nvSpPr>
        <p:spPr>
          <a:xfrm>
            <a:off x="6221505" y="-11985"/>
            <a:ext cx="5985862" cy="6874907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2020901 w 5985862"/>
              <a:gd name="connsiteY0" fmla="*/ 0 h 6884894"/>
              <a:gd name="connsiteX1" fmla="*/ 0 w 5985862"/>
              <a:gd name="connsiteY1" fmla="*/ 6884894 h 6884894"/>
              <a:gd name="connsiteX2" fmla="*/ 5985862 w 5985862"/>
              <a:gd name="connsiteY2" fmla="*/ 6861842 h 6884894"/>
              <a:gd name="connsiteX3" fmla="*/ 5984141 w 5985862"/>
              <a:gd name="connsiteY3" fmla="*/ 2524 h 6884894"/>
              <a:gd name="connsiteX4" fmla="*/ 2020901 w 5985862"/>
              <a:gd name="connsiteY4" fmla="*/ 0 h 6884894"/>
              <a:gd name="connsiteX0" fmla="*/ 2020901 w 5985862"/>
              <a:gd name="connsiteY0" fmla="*/ 4300 h 6889194"/>
              <a:gd name="connsiteX1" fmla="*/ 0 w 5985862"/>
              <a:gd name="connsiteY1" fmla="*/ 6889194 h 6889194"/>
              <a:gd name="connsiteX2" fmla="*/ 5985862 w 5985862"/>
              <a:gd name="connsiteY2" fmla="*/ 6866142 h 6889194"/>
              <a:gd name="connsiteX3" fmla="*/ 5970494 w 5985862"/>
              <a:gd name="connsiteY3" fmla="*/ 0 h 6889194"/>
              <a:gd name="connsiteX4" fmla="*/ 2020901 w 5985862"/>
              <a:gd name="connsiteY4" fmla="*/ 4300 h 6889194"/>
              <a:gd name="connsiteX0" fmla="*/ 2020901 w 5985862"/>
              <a:gd name="connsiteY0" fmla="*/ 4300 h 6889194"/>
              <a:gd name="connsiteX1" fmla="*/ 0 w 5985862"/>
              <a:gd name="connsiteY1" fmla="*/ 6889194 h 6889194"/>
              <a:gd name="connsiteX2" fmla="*/ 5985862 w 5985862"/>
              <a:gd name="connsiteY2" fmla="*/ 6866142 h 6889194"/>
              <a:gd name="connsiteX3" fmla="*/ 5984141 w 5985862"/>
              <a:gd name="connsiteY3" fmla="*/ 0 h 6889194"/>
              <a:gd name="connsiteX4" fmla="*/ 2020901 w 5985862"/>
              <a:gd name="connsiteY4" fmla="*/ 4300 h 6889194"/>
              <a:gd name="connsiteX0" fmla="*/ 2020901 w 5985862"/>
              <a:gd name="connsiteY0" fmla="*/ 4300 h 6874907"/>
              <a:gd name="connsiteX1" fmla="*/ 0 w 5985862"/>
              <a:gd name="connsiteY1" fmla="*/ 6874907 h 6874907"/>
              <a:gd name="connsiteX2" fmla="*/ 5985862 w 5985862"/>
              <a:gd name="connsiteY2" fmla="*/ 6866142 h 6874907"/>
              <a:gd name="connsiteX3" fmla="*/ 5984141 w 5985862"/>
              <a:gd name="connsiteY3" fmla="*/ 0 h 6874907"/>
              <a:gd name="connsiteX4" fmla="*/ 2020901 w 5985862"/>
              <a:gd name="connsiteY4" fmla="*/ 4300 h 68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862" h="6874907">
                <a:moveTo>
                  <a:pt x="2020901" y="4300"/>
                </a:moveTo>
                <a:lnTo>
                  <a:pt x="0" y="6874907"/>
                </a:lnTo>
                <a:lnTo>
                  <a:pt x="5985862" y="6866142"/>
                </a:lnTo>
                <a:cubicBezTo>
                  <a:pt x="5980739" y="4566055"/>
                  <a:pt x="5989264" y="2300087"/>
                  <a:pt x="5984141" y="0"/>
                </a:cubicBezTo>
                <a:lnTo>
                  <a:pt x="2020901" y="430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A13E110-0D6A-AF4B-8CED-644ABD0A4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407" y="1706222"/>
            <a:ext cx="4113918" cy="233581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500" baseline="0">
                <a:solidFill>
                  <a:srgbClr val="5123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Callout—35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AB48C3A-DE77-8142-B978-DE7F96701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407" y="4181801"/>
            <a:ext cx="4113918" cy="14138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Additional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7A6369D-9D25-8D4C-AB29-0481058ECA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4391" y="1181099"/>
            <a:ext cx="6267610" cy="4521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82E5B7-A24A-C54A-A209-407E3967A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4057" y="849325"/>
            <a:ext cx="736600" cy="5842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FD930F-34A7-25E5-E606-53B917DF6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331DB5F0-954E-44F0-979D-AD8A526E1809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AE90FD-4182-30D3-81E3-1D4CBC910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2557" y="6408493"/>
            <a:ext cx="345056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D42E19-9624-46BD-71B2-6C218C26A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4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6AA42DE-92B1-5948-8A93-233E8C8A437C}"/>
              </a:ext>
            </a:extLst>
          </p:cNvPr>
          <p:cNvSpPr/>
          <p:nvPr userDrawn="1"/>
        </p:nvSpPr>
        <p:spPr>
          <a:xfrm>
            <a:off x="3170550" y="-7684"/>
            <a:ext cx="9042453" cy="6868501"/>
          </a:xfrm>
          <a:custGeom>
            <a:avLst/>
            <a:gdLst>
              <a:gd name="connsiteX0" fmla="*/ 2028585 w 10342709"/>
              <a:gd name="connsiteY0" fmla="*/ 0 h 6877210"/>
              <a:gd name="connsiteX1" fmla="*/ 10342709 w 10342709"/>
              <a:gd name="connsiteY1" fmla="*/ 0 h 6877210"/>
              <a:gd name="connsiteX2" fmla="*/ 10342709 w 10342709"/>
              <a:gd name="connsiteY2" fmla="*/ 6877210 h 6877210"/>
              <a:gd name="connsiteX3" fmla="*/ 0 w 10342709"/>
              <a:gd name="connsiteY3" fmla="*/ 6877210 h 6877210"/>
              <a:gd name="connsiteX4" fmla="*/ 2028585 w 10342709"/>
              <a:gd name="connsiteY4" fmla="*/ 0 h 6877210"/>
              <a:gd name="connsiteX0" fmla="*/ 712251 w 9026375"/>
              <a:gd name="connsiteY0" fmla="*/ 0 h 6877210"/>
              <a:gd name="connsiteX1" fmla="*/ 9026375 w 9026375"/>
              <a:gd name="connsiteY1" fmla="*/ 0 h 6877210"/>
              <a:gd name="connsiteX2" fmla="*/ 9026375 w 9026375"/>
              <a:gd name="connsiteY2" fmla="*/ 6877210 h 6877210"/>
              <a:gd name="connsiteX3" fmla="*/ 0 w 9026375"/>
              <a:gd name="connsiteY3" fmla="*/ 6867162 h 6877210"/>
              <a:gd name="connsiteX4" fmla="*/ 712251 w 9026375"/>
              <a:gd name="connsiteY4" fmla="*/ 0 h 6877210"/>
              <a:gd name="connsiteX0" fmla="*/ 702203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2186 h 6877210"/>
              <a:gd name="connsiteX4" fmla="*/ 702203 w 9016327"/>
              <a:gd name="connsiteY4" fmla="*/ 0 h 6877210"/>
              <a:gd name="connsiteX0" fmla="*/ 702203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7210 h 6877210"/>
              <a:gd name="connsiteX4" fmla="*/ 702203 w 9016327"/>
              <a:gd name="connsiteY4" fmla="*/ 0 h 6877210"/>
              <a:gd name="connsiteX0" fmla="*/ 2023562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7210 h 6877210"/>
              <a:gd name="connsiteX4" fmla="*/ 2023562 w 9016327"/>
              <a:gd name="connsiteY4" fmla="*/ 0 h 6877210"/>
              <a:gd name="connsiteX0" fmla="*/ 2023562 w 9042453"/>
              <a:gd name="connsiteY0" fmla="*/ 0 h 6877210"/>
              <a:gd name="connsiteX1" fmla="*/ 9042453 w 9042453"/>
              <a:gd name="connsiteY1" fmla="*/ 0 h 6877210"/>
              <a:gd name="connsiteX2" fmla="*/ 9016327 w 9042453"/>
              <a:gd name="connsiteY2" fmla="*/ 6877210 h 6877210"/>
              <a:gd name="connsiteX3" fmla="*/ 0 w 9042453"/>
              <a:gd name="connsiteY3" fmla="*/ 6877210 h 6877210"/>
              <a:gd name="connsiteX4" fmla="*/ 2023562 w 9042453"/>
              <a:gd name="connsiteY4" fmla="*/ 0 h 6877210"/>
              <a:gd name="connsiteX0" fmla="*/ 2023562 w 9042453"/>
              <a:gd name="connsiteY0" fmla="*/ 0 h 6877210"/>
              <a:gd name="connsiteX1" fmla="*/ 9042453 w 9042453"/>
              <a:gd name="connsiteY1" fmla="*/ 0 h 6877210"/>
              <a:gd name="connsiteX2" fmla="*/ 9033744 w 9042453"/>
              <a:gd name="connsiteY2" fmla="*/ 6877210 h 6877210"/>
              <a:gd name="connsiteX3" fmla="*/ 0 w 9042453"/>
              <a:gd name="connsiteY3" fmla="*/ 6877210 h 6877210"/>
              <a:gd name="connsiteX4" fmla="*/ 2023562 w 9042453"/>
              <a:gd name="connsiteY4" fmla="*/ 0 h 6877210"/>
              <a:gd name="connsiteX0" fmla="*/ 2023562 w 9044967"/>
              <a:gd name="connsiteY0" fmla="*/ 0 h 6877210"/>
              <a:gd name="connsiteX1" fmla="*/ 9042453 w 9044967"/>
              <a:gd name="connsiteY1" fmla="*/ 0 h 6877210"/>
              <a:gd name="connsiteX2" fmla="*/ 9042453 w 9044967"/>
              <a:gd name="connsiteY2" fmla="*/ 6868502 h 6877210"/>
              <a:gd name="connsiteX3" fmla="*/ 0 w 9044967"/>
              <a:gd name="connsiteY3" fmla="*/ 6877210 h 6877210"/>
              <a:gd name="connsiteX4" fmla="*/ 2023562 w 9044967"/>
              <a:gd name="connsiteY4" fmla="*/ 0 h 6877210"/>
              <a:gd name="connsiteX0" fmla="*/ 2014597 w 9036002"/>
              <a:gd name="connsiteY0" fmla="*/ 0 h 6868502"/>
              <a:gd name="connsiteX1" fmla="*/ 9033488 w 9036002"/>
              <a:gd name="connsiteY1" fmla="*/ 0 h 6868502"/>
              <a:gd name="connsiteX2" fmla="*/ 9033488 w 9036002"/>
              <a:gd name="connsiteY2" fmla="*/ 6868502 h 6868502"/>
              <a:gd name="connsiteX3" fmla="*/ 0 w 9036002"/>
              <a:gd name="connsiteY3" fmla="*/ 6850316 h 6868502"/>
              <a:gd name="connsiteX4" fmla="*/ 2014597 w 9036002"/>
              <a:gd name="connsiteY4" fmla="*/ 0 h 6868502"/>
              <a:gd name="connsiteX0" fmla="*/ 2014597 w 9033488"/>
              <a:gd name="connsiteY0" fmla="*/ 0 h 6850316"/>
              <a:gd name="connsiteX1" fmla="*/ 9033488 w 9033488"/>
              <a:gd name="connsiteY1" fmla="*/ 0 h 6850316"/>
              <a:gd name="connsiteX2" fmla="*/ 9024523 w 9033488"/>
              <a:gd name="connsiteY2" fmla="*/ 6841608 h 6850316"/>
              <a:gd name="connsiteX3" fmla="*/ 0 w 9033488"/>
              <a:gd name="connsiteY3" fmla="*/ 6850316 h 6850316"/>
              <a:gd name="connsiteX4" fmla="*/ 2014597 w 9033488"/>
              <a:gd name="connsiteY4" fmla="*/ 0 h 6850316"/>
              <a:gd name="connsiteX0" fmla="*/ 2023562 w 9042453"/>
              <a:gd name="connsiteY0" fmla="*/ 0 h 6859280"/>
              <a:gd name="connsiteX1" fmla="*/ 9042453 w 9042453"/>
              <a:gd name="connsiteY1" fmla="*/ 0 h 6859280"/>
              <a:gd name="connsiteX2" fmla="*/ 9033488 w 9042453"/>
              <a:gd name="connsiteY2" fmla="*/ 6841608 h 6859280"/>
              <a:gd name="connsiteX3" fmla="*/ 0 w 9042453"/>
              <a:gd name="connsiteY3" fmla="*/ 6859280 h 6859280"/>
              <a:gd name="connsiteX4" fmla="*/ 2023562 w 9042453"/>
              <a:gd name="connsiteY4" fmla="*/ 0 h 6859280"/>
              <a:gd name="connsiteX0" fmla="*/ 2023562 w 9042453"/>
              <a:gd name="connsiteY0" fmla="*/ 0 h 6859280"/>
              <a:gd name="connsiteX1" fmla="*/ 9042453 w 9042453"/>
              <a:gd name="connsiteY1" fmla="*/ 0 h 6859280"/>
              <a:gd name="connsiteX2" fmla="*/ 9033488 w 9042453"/>
              <a:gd name="connsiteY2" fmla="*/ 6850572 h 6859280"/>
              <a:gd name="connsiteX3" fmla="*/ 0 w 9042453"/>
              <a:gd name="connsiteY3" fmla="*/ 6859280 h 6859280"/>
              <a:gd name="connsiteX4" fmla="*/ 2023562 w 9042453"/>
              <a:gd name="connsiteY4" fmla="*/ 0 h 6859280"/>
              <a:gd name="connsiteX0" fmla="*/ 2023562 w 9042453"/>
              <a:gd name="connsiteY0" fmla="*/ 0 h 6868244"/>
              <a:gd name="connsiteX1" fmla="*/ 9042453 w 9042453"/>
              <a:gd name="connsiteY1" fmla="*/ 0 h 6868244"/>
              <a:gd name="connsiteX2" fmla="*/ 9033488 w 9042453"/>
              <a:gd name="connsiteY2" fmla="*/ 6850572 h 6868244"/>
              <a:gd name="connsiteX3" fmla="*/ 0 w 9042453"/>
              <a:gd name="connsiteY3" fmla="*/ 6868244 h 6868244"/>
              <a:gd name="connsiteX4" fmla="*/ 2023562 w 9042453"/>
              <a:gd name="connsiteY4" fmla="*/ 0 h 6868244"/>
              <a:gd name="connsiteX0" fmla="*/ 2023562 w 9042453"/>
              <a:gd name="connsiteY0" fmla="*/ 0 h 6868501"/>
              <a:gd name="connsiteX1" fmla="*/ 9042453 w 9042453"/>
              <a:gd name="connsiteY1" fmla="*/ 0 h 6868501"/>
              <a:gd name="connsiteX2" fmla="*/ 9015559 w 9042453"/>
              <a:gd name="connsiteY2" fmla="*/ 6868501 h 6868501"/>
              <a:gd name="connsiteX3" fmla="*/ 0 w 9042453"/>
              <a:gd name="connsiteY3" fmla="*/ 6868244 h 6868501"/>
              <a:gd name="connsiteX4" fmla="*/ 2023562 w 9042453"/>
              <a:gd name="connsiteY4" fmla="*/ 0 h 6868501"/>
              <a:gd name="connsiteX0" fmla="*/ 2023562 w 9042453"/>
              <a:gd name="connsiteY0" fmla="*/ 0 h 6868501"/>
              <a:gd name="connsiteX1" fmla="*/ 9042453 w 9042453"/>
              <a:gd name="connsiteY1" fmla="*/ 0 h 6868501"/>
              <a:gd name="connsiteX2" fmla="*/ 9024524 w 9042453"/>
              <a:gd name="connsiteY2" fmla="*/ 6868501 h 6868501"/>
              <a:gd name="connsiteX3" fmla="*/ 0 w 9042453"/>
              <a:gd name="connsiteY3" fmla="*/ 6868244 h 6868501"/>
              <a:gd name="connsiteX4" fmla="*/ 2023562 w 9042453"/>
              <a:gd name="connsiteY4" fmla="*/ 0 h 686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453" h="6868501">
                <a:moveTo>
                  <a:pt x="2023562" y="0"/>
                </a:moveTo>
                <a:lnTo>
                  <a:pt x="9042453" y="0"/>
                </a:lnTo>
                <a:cubicBezTo>
                  <a:pt x="9033744" y="2292403"/>
                  <a:pt x="9033233" y="4576098"/>
                  <a:pt x="9024524" y="6868501"/>
                </a:cubicBezTo>
                <a:lnTo>
                  <a:pt x="0" y="6868244"/>
                </a:lnTo>
                <a:lnTo>
                  <a:pt x="2023562" y="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11E9CE4-2E69-544B-991B-50672E695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8739" y="1495564"/>
            <a:ext cx="4176837" cy="233581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Statistics and Information—35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7313C28-E54F-0048-93BF-A584C83B6C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8740" y="3942568"/>
            <a:ext cx="4176836" cy="14138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Additional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A6369D-9D25-8D4C-AB29-0481058ECA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69892"/>
            <a:ext cx="6267610" cy="4521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FE049-70F0-8D5B-A936-3DB4E2691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2D809618-FF61-4CDE-A41D-4F761892FAC8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02283D-5EF2-B8AC-4D29-42FE5E2A9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EF3554-7514-6D81-65E3-AB1B6034E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8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REMAR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094EB5-9BD7-754E-B2D8-DECFAE890D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3290"/>
            <a:ext cx="5076513" cy="6861290"/>
          </a:xfrm>
          <a:custGeom>
            <a:avLst/>
            <a:gdLst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0 h 6858000"/>
              <a:gd name="connsiteX5" fmla="*/ 5066646 w 5066646"/>
              <a:gd name="connsiteY5" fmla="*/ 0 h 6858000"/>
              <a:gd name="connsiteX6" fmla="*/ 4957222 w 5066646"/>
              <a:gd name="connsiteY6" fmla="*/ 372793 h 6858000"/>
              <a:gd name="connsiteX7" fmla="*/ 0 w 5066646"/>
              <a:gd name="connsiteY7" fmla="*/ 372793 h 6858000"/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141378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372793 h 6858000"/>
              <a:gd name="connsiteX9" fmla="*/ 0 w 5066646"/>
              <a:gd name="connsiteY9" fmla="*/ 0 h 6858000"/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141378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652680 w 5066646"/>
              <a:gd name="connsiteY1" fmla="*/ 1463720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642812 w 5066646"/>
              <a:gd name="connsiteY1" fmla="*/ 1463720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73224"/>
              <a:gd name="connsiteY0" fmla="*/ 1453853 h 6858000"/>
              <a:gd name="connsiteX1" fmla="*/ 4642812 w 5073224"/>
              <a:gd name="connsiteY1" fmla="*/ 1463720 h 6858000"/>
              <a:gd name="connsiteX2" fmla="*/ 3053639 w 5073224"/>
              <a:gd name="connsiteY2" fmla="*/ 6858000 h 6858000"/>
              <a:gd name="connsiteX3" fmla="*/ 0 w 5073224"/>
              <a:gd name="connsiteY3" fmla="*/ 6858000 h 6858000"/>
              <a:gd name="connsiteX4" fmla="*/ 0 w 5073224"/>
              <a:gd name="connsiteY4" fmla="*/ 1453853 h 6858000"/>
              <a:gd name="connsiteX5" fmla="*/ 0 w 5073224"/>
              <a:gd name="connsiteY5" fmla="*/ 0 h 6858000"/>
              <a:gd name="connsiteX6" fmla="*/ 5073224 w 5073224"/>
              <a:gd name="connsiteY6" fmla="*/ 3289 h 6858000"/>
              <a:gd name="connsiteX7" fmla="*/ 4857469 w 5073224"/>
              <a:gd name="connsiteY7" fmla="*/ 701146 h 6858000"/>
              <a:gd name="connsiteX8" fmla="*/ 0 w 5073224"/>
              <a:gd name="connsiteY8" fmla="*/ 705302 h 6858000"/>
              <a:gd name="connsiteX9" fmla="*/ 0 w 5073224"/>
              <a:gd name="connsiteY9" fmla="*/ 0 h 6858000"/>
              <a:gd name="connsiteX0" fmla="*/ 0 w 5073224"/>
              <a:gd name="connsiteY0" fmla="*/ 1453853 h 6858000"/>
              <a:gd name="connsiteX1" fmla="*/ 4642812 w 5073224"/>
              <a:gd name="connsiteY1" fmla="*/ 1463720 h 6858000"/>
              <a:gd name="connsiteX2" fmla="*/ 3053639 w 5073224"/>
              <a:gd name="connsiteY2" fmla="*/ 6858000 h 6858000"/>
              <a:gd name="connsiteX3" fmla="*/ 0 w 5073224"/>
              <a:gd name="connsiteY3" fmla="*/ 6858000 h 6858000"/>
              <a:gd name="connsiteX4" fmla="*/ 0 w 5073224"/>
              <a:gd name="connsiteY4" fmla="*/ 1453853 h 6858000"/>
              <a:gd name="connsiteX5" fmla="*/ 0 w 5073224"/>
              <a:gd name="connsiteY5" fmla="*/ 0 h 6858000"/>
              <a:gd name="connsiteX6" fmla="*/ 5073224 w 5073224"/>
              <a:gd name="connsiteY6" fmla="*/ 3289 h 6858000"/>
              <a:gd name="connsiteX7" fmla="*/ 4873915 w 5073224"/>
              <a:gd name="connsiteY7" fmla="*/ 701146 h 6858000"/>
              <a:gd name="connsiteX8" fmla="*/ 0 w 5073224"/>
              <a:gd name="connsiteY8" fmla="*/ 705302 h 6858000"/>
              <a:gd name="connsiteX9" fmla="*/ 0 w 5073224"/>
              <a:gd name="connsiteY9" fmla="*/ 0 h 6858000"/>
              <a:gd name="connsiteX0" fmla="*/ 0 w 5076513"/>
              <a:gd name="connsiteY0" fmla="*/ 1457143 h 6861290"/>
              <a:gd name="connsiteX1" fmla="*/ 4642812 w 5076513"/>
              <a:gd name="connsiteY1" fmla="*/ 1467010 h 6861290"/>
              <a:gd name="connsiteX2" fmla="*/ 3053639 w 5076513"/>
              <a:gd name="connsiteY2" fmla="*/ 6861290 h 6861290"/>
              <a:gd name="connsiteX3" fmla="*/ 0 w 5076513"/>
              <a:gd name="connsiteY3" fmla="*/ 6861290 h 6861290"/>
              <a:gd name="connsiteX4" fmla="*/ 0 w 5076513"/>
              <a:gd name="connsiteY4" fmla="*/ 1457143 h 6861290"/>
              <a:gd name="connsiteX5" fmla="*/ 0 w 5076513"/>
              <a:gd name="connsiteY5" fmla="*/ 3290 h 6861290"/>
              <a:gd name="connsiteX6" fmla="*/ 5076513 w 5076513"/>
              <a:gd name="connsiteY6" fmla="*/ 0 h 6861290"/>
              <a:gd name="connsiteX7" fmla="*/ 4873915 w 5076513"/>
              <a:gd name="connsiteY7" fmla="*/ 704436 h 6861290"/>
              <a:gd name="connsiteX8" fmla="*/ 0 w 5076513"/>
              <a:gd name="connsiteY8" fmla="*/ 708592 h 6861290"/>
              <a:gd name="connsiteX9" fmla="*/ 0 w 5076513"/>
              <a:gd name="connsiteY9" fmla="*/ 3290 h 6861290"/>
              <a:gd name="connsiteX0" fmla="*/ 0 w 5076513"/>
              <a:gd name="connsiteY0" fmla="*/ 1457143 h 6861290"/>
              <a:gd name="connsiteX1" fmla="*/ 4642812 w 5076513"/>
              <a:gd name="connsiteY1" fmla="*/ 1469989 h 6861290"/>
              <a:gd name="connsiteX2" fmla="*/ 3053639 w 5076513"/>
              <a:gd name="connsiteY2" fmla="*/ 6861290 h 6861290"/>
              <a:gd name="connsiteX3" fmla="*/ 0 w 5076513"/>
              <a:gd name="connsiteY3" fmla="*/ 6861290 h 6861290"/>
              <a:gd name="connsiteX4" fmla="*/ 0 w 5076513"/>
              <a:gd name="connsiteY4" fmla="*/ 1457143 h 6861290"/>
              <a:gd name="connsiteX5" fmla="*/ 0 w 5076513"/>
              <a:gd name="connsiteY5" fmla="*/ 3290 h 6861290"/>
              <a:gd name="connsiteX6" fmla="*/ 5076513 w 5076513"/>
              <a:gd name="connsiteY6" fmla="*/ 0 h 6861290"/>
              <a:gd name="connsiteX7" fmla="*/ 4873915 w 5076513"/>
              <a:gd name="connsiteY7" fmla="*/ 704436 h 6861290"/>
              <a:gd name="connsiteX8" fmla="*/ 0 w 5076513"/>
              <a:gd name="connsiteY8" fmla="*/ 708592 h 6861290"/>
              <a:gd name="connsiteX9" fmla="*/ 0 w 5076513"/>
              <a:gd name="connsiteY9" fmla="*/ 3290 h 686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513" h="6861290">
                <a:moveTo>
                  <a:pt x="0" y="1457143"/>
                </a:moveTo>
                <a:lnTo>
                  <a:pt x="4642812" y="1469989"/>
                </a:lnTo>
                <a:lnTo>
                  <a:pt x="3053639" y="6861290"/>
                </a:lnTo>
                <a:lnTo>
                  <a:pt x="0" y="6861290"/>
                </a:lnTo>
                <a:lnTo>
                  <a:pt x="0" y="1457143"/>
                </a:lnTo>
                <a:close/>
                <a:moveTo>
                  <a:pt x="0" y="3290"/>
                </a:moveTo>
                <a:lnTo>
                  <a:pt x="5076513" y="0"/>
                </a:lnTo>
                <a:lnTo>
                  <a:pt x="4873915" y="704436"/>
                </a:lnTo>
                <a:lnTo>
                  <a:pt x="0" y="708592"/>
                </a:lnTo>
                <a:lnTo>
                  <a:pt x="0" y="32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9CA49A6-A828-F740-B22D-0D444BFC32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7887" y="2643309"/>
            <a:ext cx="5893901" cy="26637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836C233-5619-A941-B91C-51903622D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4462" y="1977136"/>
            <a:ext cx="5897326" cy="5523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SUBHEAD—22 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D6204-2C97-7845-9EC7-30A818506905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EEC1D5-9AF9-6B48-80B4-DBD34AFEC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8502" y="792527"/>
            <a:ext cx="8070798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Closing Remarks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EF7F6B-A3E0-5991-165F-AD4843DDB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B6D6B741-5BA5-4C73-867C-58A08272C4E5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B1EADD-357A-BAE9-B3B2-FC8573CB8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92166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D2120E-C13C-F732-FF36-06F299191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1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187B66-D5F6-D64B-9CB4-DAC6532D1FF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08725-46AD-3B49-A4A1-32742FDB1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2589" y="3116712"/>
            <a:ext cx="3846821" cy="6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33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AE7EE89-28BD-1541-9569-17C640BEB308}"/>
              </a:ext>
            </a:extLst>
          </p:cNvPr>
          <p:cNvSpPr/>
          <p:nvPr userDrawn="1"/>
        </p:nvSpPr>
        <p:spPr>
          <a:xfrm>
            <a:off x="5229411" y="-25633"/>
            <a:ext cx="6983833" cy="6890890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1052712 w 5985862"/>
              <a:gd name="connsiteY0" fmla="*/ 44396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1052712 w 5985862"/>
              <a:gd name="connsiteY4" fmla="*/ 44396 h 6923314"/>
              <a:gd name="connsiteX0" fmla="*/ 2044806 w 6977956"/>
              <a:gd name="connsiteY0" fmla="*/ 44396 h 6911361"/>
              <a:gd name="connsiteX1" fmla="*/ 0 w 6977956"/>
              <a:gd name="connsiteY1" fmla="*/ 6911361 h 6911361"/>
              <a:gd name="connsiteX2" fmla="*/ 6977956 w 6977956"/>
              <a:gd name="connsiteY2" fmla="*/ 6900262 h 6911361"/>
              <a:gd name="connsiteX3" fmla="*/ 6962588 w 6977956"/>
              <a:gd name="connsiteY3" fmla="*/ 0 h 6911361"/>
              <a:gd name="connsiteX4" fmla="*/ 2044806 w 6977956"/>
              <a:gd name="connsiteY4" fmla="*/ 44396 h 6911361"/>
              <a:gd name="connsiteX0" fmla="*/ 2044806 w 6984121"/>
              <a:gd name="connsiteY0" fmla="*/ 23925 h 6890890"/>
              <a:gd name="connsiteX1" fmla="*/ 0 w 6984121"/>
              <a:gd name="connsiteY1" fmla="*/ 6890890 h 6890890"/>
              <a:gd name="connsiteX2" fmla="*/ 6977956 w 6984121"/>
              <a:gd name="connsiteY2" fmla="*/ 6879791 h 6890890"/>
              <a:gd name="connsiteX3" fmla="*/ 6983059 w 6984121"/>
              <a:gd name="connsiteY3" fmla="*/ 0 h 6890890"/>
              <a:gd name="connsiteX4" fmla="*/ 2044806 w 6984121"/>
              <a:gd name="connsiteY4" fmla="*/ 23925 h 6890890"/>
              <a:gd name="connsiteX0" fmla="*/ 2044806 w 6983833"/>
              <a:gd name="connsiteY0" fmla="*/ 23925 h 6890890"/>
              <a:gd name="connsiteX1" fmla="*/ 0 w 6983833"/>
              <a:gd name="connsiteY1" fmla="*/ 6890890 h 6890890"/>
              <a:gd name="connsiteX2" fmla="*/ 6971133 w 6983833"/>
              <a:gd name="connsiteY2" fmla="*/ 6886615 h 6890890"/>
              <a:gd name="connsiteX3" fmla="*/ 6983059 w 6983833"/>
              <a:gd name="connsiteY3" fmla="*/ 0 h 6890890"/>
              <a:gd name="connsiteX4" fmla="*/ 2044806 w 6983833"/>
              <a:gd name="connsiteY4" fmla="*/ 23925 h 68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833" h="6890890">
                <a:moveTo>
                  <a:pt x="2044806" y="23925"/>
                </a:moveTo>
                <a:lnTo>
                  <a:pt x="0" y="6890890"/>
                </a:lnTo>
                <a:lnTo>
                  <a:pt x="6971133" y="6886615"/>
                </a:lnTo>
                <a:cubicBezTo>
                  <a:pt x="6966010" y="4586528"/>
                  <a:pt x="6988182" y="2300087"/>
                  <a:pt x="6983059" y="0"/>
                </a:cubicBezTo>
                <a:lnTo>
                  <a:pt x="2044806" y="23925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898064-993C-6A4C-9A17-D20E6E79F8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7281904" cy="6858000"/>
          </a:xfrm>
          <a:custGeom>
            <a:avLst/>
            <a:gdLst>
              <a:gd name="connsiteX0" fmla="*/ 0 w 8240152"/>
              <a:gd name="connsiteY0" fmla="*/ 0 h 6858000"/>
              <a:gd name="connsiteX1" fmla="*/ 8240152 w 8240152"/>
              <a:gd name="connsiteY1" fmla="*/ 0 h 6858000"/>
              <a:gd name="connsiteX2" fmla="*/ 6227145 w 8240152"/>
              <a:gd name="connsiteY2" fmla="*/ 6858000 h 6858000"/>
              <a:gd name="connsiteX3" fmla="*/ 0 w 8240152"/>
              <a:gd name="connsiteY3" fmla="*/ 6858000 h 6858000"/>
              <a:gd name="connsiteX0" fmla="*/ 0 w 7257359"/>
              <a:gd name="connsiteY0" fmla="*/ 0 h 6858000"/>
              <a:gd name="connsiteX1" fmla="*/ 7257359 w 7257359"/>
              <a:gd name="connsiteY1" fmla="*/ 0 h 6858000"/>
              <a:gd name="connsiteX2" fmla="*/ 6227145 w 7257359"/>
              <a:gd name="connsiteY2" fmla="*/ 6858000 h 6858000"/>
              <a:gd name="connsiteX3" fmla="*/ 0 w 7257359"/>
              <a:gd name="connsiteY3" fmla="*/ 6858000 h 6858000"/>
              <a:gd name="connsiteX4" fmla="*/ 0 w 7257359"/>
              <a:gd name="connsiteY4" fmla="*/ 0 h 6858000"/>
              <a:gd name="connsiteX0" fmla="*/ 0 w 7257359"/>
              <a:gd name="connsiteY0" fmla="*/ 0 h 6858000"/>
              <a:gd name="connsiteX1" fmla="*/ 7257359 w 7257359"/>
              <a:gd name="connsiteY1" fmla="*/ 0 h 6858000"/>
              <a:gd name="connsiteX2" fmla="*/ 5226483 w 7257359"/>
              <a:gd name="connsiteY2" fmla="*/ 6858000 h 6858000"/>
              <a:gd name="connsiteX3" fmla="*/ 0 w 7257359"/>
              <a:gd name="connsiteY3" fmla="*/ 6858000 h 6858000"/>
              <a:gd name="connsiteX4" fmla="*/ 0 w 725735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359" h="6858000">
                <a:moveTo>
                  <a:pt x="0" y="0"/>
                </a:moveTo>
                <a:lnTo>
                  <a:pt x="7257359" y="0"/>
                </a:lnTo>
                <a:lnTo>
                  <a:pt x="522648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B7E77073-A7A1-C84E-B478-13F9620196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514" y="2922495"/>
            <a:ext cx="1564633" cy="1571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767186E-4F19-9849-98AA-329A935039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447" y="4703908"/>
            <a:ext cx="3487977" cy="457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PRESENTER NAME—20 PT</a:t>
            </a:r>
          </a:p>
          <a:p>
            <a:pPr lvl="0"/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8EC5F77-5381-5246-A26E-7EE3823D64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52447" y="5260882"/>
            <a:ext cx="3487977" cy="457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EMAIL ADDRESS—16 PT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871490"/>
            <a:ext cx="2386426" cy="38735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FA2875-19F3-AAE1-8013-D41775450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4FD3A309-F064-495D-9AB2-049A61AE6CCA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07F923-5118-FB47-6274-9A55847D8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1071" y="6408493"/>
            <a:ext cx="3855989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9624CE-FEB5-8751-D26C-AA5482AA3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8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1175D9-4941-6B4B-B046-EF8A725E21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B9B7CB-4A50-B64E-8306-F35AF7369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136" y="861217"/>
            <a:ext cx="5804676" cy="24377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</a:t>
            </a:r>
            <a:br>
              <a:rPr lang="en-US" dirty="0"/>
            </a:br>
            <a:r>
              <a:rPr lang="en-US" dirty="0"/>
              <a:t>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4AF0FA2-D11C-B94D-815B-FD793B701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9137" y="3594513"/>
            <a:ext cx="5804675" cy="6457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PRESENTER INFORMATION—18 PT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99F881-AA16-8920-5C8D-DC43EC5E3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4A2D57DA-A79A-46D1-A2A2-864385AB47E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BC1FD1-3097-A8EF-159F-49D04AC06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ABCDCD-59A3-D599-35A2-8D57BB6E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74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810B-1F3E-4839-B7C1-DDD9D03CD108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50BB209-1C5B-9AF0-A5A0-EE6B1032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/>
          <a:p>
            <a:fld id="{CA5118A6-5174-4F5F-BA30-4BF2197DBDE7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7566BA-033A-0923-56D8-600B37F2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E75AC6-6BD0-BBB5-995C-B1EA179D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9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5900" y="1302040"/>
            <a:ext cx="11280200" cy="492096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800" baseline="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600" baseline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5900" y="100270"/>
            <a:ext cx="10511691" cy="844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E44D27-E371-78DC-8B20-B6EFA7CA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/>
          <a:p>
            <a:fld id="{932A8855-BF41-4AC8-803F-C32B134E0422}" type="datetime1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2D708F-55FF-02DC-1862-0B6F8040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DDB672-8D4F-D1BC-B922-E0DF885D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5900" y="2458528"/>
            <a:ext cx="5272040" cy="3045125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800" baseline="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600" baseline="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5900" y="100270"/>
            <a:ext cx="10511691" cy="844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FBC795-2119-6800-CBD0-377065E9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/>
          <a:p>
            <a:fld id="{AE5137ED-4355-4A5C-9930-C700BA6E5599}" type="datetime1">
              <a:rPr lang="en-US" smtClean="0"/>
              <a:t>2/15/2025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18D735-E225-4D08-7441-7195C44D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A9913-7549-F656-1E3C-815A4F28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10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27F703-F8D9-1F6B-1E76-A77211B6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/>
          <a:p>
            <a:fld id="{440B19FD-CC02-42B4-9E55-E8DED92C0E41}" type="datetime1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1DF343-2BD3-B763-C9F7-3C66D1C2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9A343D-22E9-80B1-338D-06C9E5A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ossary Term Blank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5901" y="100270"/>
            <a:ext cx="10821699" cy="844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B19520-E82C-4B3B-A166-692B3551D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1060688"/>
            <a:ext cx="9601200" cy="762000"/>
          </a:xfrm>
        </p:spPr>
        <p:txBody>
          <a:bodyPr/>
          <a:lstStyle>
            <a:lvl1pPr marL="0" indent="0" algn="l" defTabSz="4572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/>
              <a:buNone/>
              <a:defRPr lang="en-US" sz="1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Term: definition. (Format “term” in bold.)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E6AF446B-7CFD-6648-9F86-7B714958F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990600"/>
            <a:ext cx="950641" cy="8382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E00E99-A96E-0DA8-5B94-D750E80B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/>
          <a:p>
            <a:fld id="{75E0E79C-3C29-4659-8D72-42AE453FC767}" type="datetime1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459631-8DA6-4414-A20E-80ADA05B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2967A0-8751-ABBA-3C7F-8CEB90D9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4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ossary Term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5901" y="100270"/>
            <a:ext cx="10821699" cy="844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B19520-E82C-4B3B-A166-692B3551D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1060688"/>
            <a:ext cx="9601200" cy="762000"/>
          </a:xfrm>
        </p:spPr>
        <p:txBody>
          <a:bodyPr/>
          <a:lstStyle>
            <a:lvl1pPr marL="0" indent="0" algn="l" defTabSz="457200" rtl="0" eaLnBrk="1" latinLnBrk="0" hangingPunct="1">
              <a:spcBef>
                <a:spcPts val="800"/>
              </a:spcBef>
              <a:buClr>
                <a:schemeClr val="accent1"/>
              </a:buClr>
              <a:buFont typeface="Arial"/>
              <a:buNone/>
              <a:defRPr lang="en-US" sz="1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80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Term: definition. (Format “term” in bold.)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41E47849-FF6A-6F4D-B1D5-786219E9F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990600"/>
            <a:ext cx="950641" cy="8382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59080CA-9E13-4611-BA0D-9E828DAE09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00" y="1932384"/>
            <a:ext cx="11483012" cy="4388205"/>
          </a:xfrm>
        </p:spPr>
        <p:txBody>
          <a:bodyPr/>
          <a:lstStyle>
            <a:lvl2pPr marL="401638" indent="-173038">
              <a:defRPr/>
            </a:lvl2pPr>
            <a:lvl3pPr marL="630238" indent="-173038">
              <a:defRPr/>
            </a:lvl3pPr>
            <a:lvl4pPr marL="858838" indent="-173038">
              <a:buFont typeface="Arial" panose="020B0604020202020204" pitchFamily="34" charset="0"/>
              <a:buChar char="•"/>
              <a:defRPr/>
            </a:lvl4pPr>
            <a:lvl5pPr marL="1030288" indent="-171450">
              <a:buFont typeface="Arial" panose="020B0604020202020204" pitchFamily="34" charset="0"/>
              <a:buChar char="•"/>
              <a:defRPr/>
            </a:lvl5pPr>
            <a:lvl6pPr marL="1198563" indent="-168275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038" indent="-117475">
              <a:buClr>
                <a:srgbClr val="009DDC"/>
              </a:buClr>
              <a:defRPr sz="14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2D8D4D-185C-CF56-A235-AEA1E087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/>
          <a:p>
            <a:fld id="{0EC922D9-2F1A-4032-9855-2B4060A7EB93}" type="datetime1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33AF36-739C-3CC3-A03C-478BA01D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D4A44D-92BE-C9F3-23DF-555C8A9E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9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B62E7-C423-4562-B411-0A1A1B05B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884" y="2345304"/>
            <a:ext cx="5020120" cy="3144869"/>
          </a:xfrm>
        </p:spPr>
        <p:txBody>
          <a:bodyPr/>
          <a:lstStyle>
            <a:lvl2pPr marL="401638" indent="-173038">
              <a:defRPr/>
            </a:lvl2pPr>
            <a:lvl3pPr marL="630238" indent="-173038">
              <a:defRPr/>
            </a:lvl3pPr>
            <a:lvl4pPr marL="858838" indent="-173038">
              <a:buFont typeface="Arial" panose="020B0604020202020204" pitchFamily="34" charset="0"/>
              <a:buChar char="•"/>
              <a:defRPr/>
            </a:lvl4pPr>
            <a:lvl5pPr marL="1030288" indent="-171450">
              <a:buFont typeface="Arial" panose="020B0604020202020204" pitchFamily="34" charset="0"/>
              <a:buChar char="•"/>
              <a:defRPr/>
            </a:lvl5pPr>
            <a:lvl6pPr marL="1198563" indent="-168275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038" indent="-117475">
              <a:buClr>
                <a:srgbClr val="009DDC"/>
              </a:buClr>
              <a:defRPr sz="1400"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ADBFE5-19C1-BDBC-74BF-0BA20E1B4D6F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DFDDB80-F8D6-7E28-759B-AB74953891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8502" y="810457"/>
            <a:ext cx="8070798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EEEA7A-7818-F18E-9455-4EEBA553A7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241" y="2440586"/>
            <a:ext cx="4704665" cy="29509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0F6D7F-5E48-099A-7C9C-E311E6D309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884" y="1758570"/>
            <a:ext cx="4786883" cy="516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831BA49-9C4F-54DF-956E-7011450B70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23" y="1758570"/>
            <a:ext cx="4786883" cy="516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9BADEB-EFDB-17F9-B5B8-CB2FB51B4D7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1338" y="6401999"/>
            <a:ext cx="2206625" cy="369332"/>
          </a:xfrm>
        </p:spPr>
        <p:txBody>
          <a:bodyPr/>
          <a:lstStyle/>
          <a:p>
            <a:fld id="{51F46E4D-1218-4617-95AD-8CB977CF3F4B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74FDA9-B81D-5716-69C1-EDB0925D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306CD42-CF75-FC03-7491-EAB1FBE6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A3ACD11F-866E-1643-AA64-C683946ECAC1}"/>
              </a:ext>
            </a:extLst>
          </p:cNvPr>
          <p:cNvSpPr/>
          <p:nvPr userDrawn="1"/>
        </p:nvSpPr>
        <p:spPr>
          <a:xfrm>
            <a:off x="4089954" y="-7683"/>
            <a:ext cx="8105370" cy="6881991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0 w 6098561"/>
              <a:gd name="connsiteY0" fmla="*/ 38420 h 6923314"/>
              <a:gd name="connsiteX1" fmla="*/ 112699 w 6098561"/>
              <a:gd name="connsiteY1" fmla="*/ 6923314 h 6923314"/>
              <a:gd name="connsiteX2" fmla="*/ 6098561 w 6098561"/>
              <a:gd name="connsiteY2" fmla="*/ 6900262 h 6923314"/>
              <a:gd name="connsiteX3" fmla="*/ 6083193 w 6098561"/>
              <a:gd name="connsiteY3" fmla="*/ 0 h 6923314"/>
              <a:gd name="connsiteX4" fmla="*/ 0 w 6098561"/>
              <a:gd name="connsiteY4" fmla="*/ 38420 h 6923314"/>
              <a:gd name="connsiteX0" fmla="*/ 2003484 w 8102045"/>
              <a:gd name="connsiteY0" fmla="*/ 38420 h 6932023"/>
              <a:gd name="connsiteX1" fmla="*/ 0 w 8102045"/>
              <a:gd name="connsiteY1" fmla="*/ 6932023 h 6932023"/>
              <a:gd name="connsiteX2" fmla="*/ 8102045 w 8102045"/>
              <a:gd name="connsiteY2" fmla="*/ 6900262 h 6932023"/>
              <a:gd name="connsiteX3" fmla="*/ 8086677 w 8102045"/>
              <a:gd name="connsiteY3" fmla="*/ 0 h 6932023"/>
              <a:gd name="connsiteX4" fmla="*/ 2003484 w 8102045"/>
              <a:gd name="connsiteY4" fmla="*/ 38420 h 6932023"/>
              <a:gd name="connsiteX0" fmla="*/ 2003484 w 8102045"/>
              <a:gd name="connsiteY0" fmla="*/ 38420 h 6932023"/>
              <a:gd name="connsiteX1" fmla="*/ 0 w 8102045"/>
              <a:gd name="connsiteY1" fmla="*/ 6932023 h 6932023"/>
              <a:gd name="connsiteX2" fmla="*/ 8102045 w 8102045"/>
              <a:gd name="connsiteY2" fmla="*/ 6926388 h 6932023"/>
              <a:gd name="connsiteX3" fmla="*/ 8086677 w 8102045"/>
              <a:gd name="connsiteY3" fmla="*/ 0 h 6932023"/>
              <a:gd name="connsiteX4" fmla="*/ 2003484 w 8102045"/>
              <a:gd name="connsiteY4" fmla="*/ 38420 h 6932023"/>
              <a:gd name="connsiteX0" fmla="*/ 2003484 w 8105370"/>
              <a:gd name="connsiteY0" fmla="*/ 38420 h 6932023"/>
              <a:gd name="connsiteX1" fmla="*/ 0 w 8105370"/>
              <a:gd name="connsiteY1" fmla="*/ 6932023 h 6932023"/>
              <a:gd name="connsiteX2" fmla="*/ 8102045 w 8105370"/>
              <a:gd name="connsiteY2" fmla="*/ 6926388 h 6932023"/>
              <a:gd name="connsiteX3" fmla="*/ 8104094 w 8105370"/>
              <a:gd name="connsiteY3" fmla="*/ 0 h 6932023"/>
              <a:gd name="connsiteX4" fmla="*/ 2003484 w 8105370"/>
              <a:gd name="connsiteY4" fmla="*/ 38420 h 6932023"/>
              <a:gd name="connsiteX0" fmla="*/ 2003484 w 8105370"/>
              <a:gd name="connsiteY0" fmla="*/ 29711 h 6932023"/>
              <a:gd name="connsiteX1" fmla="*/ 0 w 8105370"/>
              <a:gd name="connsiteY1" fmla="*/ 6932023 h 6932023"/>
              <a:gd name="connsiteX2" fmla="*/ 8102045 w 8105370"/>
              <a:gd name="connsiteY2" fmla="*/ 6926388 h 6932023"/>
              <a:gd name="connsiteX3" fmla="*/ 8104094 w 8105370"/>
              <a:gd name="connsiteY3" fmla="*/ 0 h 6932023"/>
              <a:gd name="connsiteX4" fmla="*/ 2003484 w 8105370"/>
              <a:gd name="connsiteY4" fmla="*/ 29711 h 6932023"/>
              <a:gd name="connsiteX0" fmla="*/ 2003484 w 8105370"/>
              <a:gd name="connsiteY0" fmla="*/ 12294 h 6914606"/>
              <a:gd name="connsiteX1" fmla="*/ 0 w 8105370"/>
              <a:gd name="connsiteY1" fmla="*/ 6914606 h 6914606"/>
              <a:gd name="connsiteX2" fmla="*/ 8102045 w 8105370"/>
              <a:gd name="connsiteY2" fmla="*/ 6908971 h 6914606"/>
              <a:gd name="connsiteX3" fmla="*/ 8104094 w 8105370"/>
              <a:gd name="connsiteY3" fmla="*/ 0 h 6914606"/>
              <a:gd name="connsiteX4" fmla="*/ 2003484 w 8105370"/>
              <a:gd name="connsiteY4" fmla="*/ 12294 h 6914606"/>
              <a:gd name="connsiteX0" fmla="*/ 2003484 w 8104905"/>
              <a:gd name="connsiteY0" fmla="*/ 12294 h 6914606"/>
              <a:gd name="connsiteX1" fmla="*/ 0 w 8104905"/>
              <a:gd name="connsiteY1" fmla="*/ 6914606 h 6914606"/>
              <a:gd name="connsiteX2" fmla="*/ 8093336 w 8104905"/>
              <a:gd name="connsiteY2" fmla="*/ 6900262 h 6914606"/>
              <a:gd name="connsiteX3" fmla="*/ 8104094 w 8104905"/>
              <a:gd name="connsiteY3" fmla="*/ 0 h 6914606"/>
              <a:gd name="connsiteX4" fmla="*/ 2003484 w 8104905"/>
              <a:gd name="connsiteY4" fmla="*/ 12294 h 6914606"/>
              <a:gd name="connsiteX0" fmla="*/ 2003484 w 8104905"/>
              <a:gd name="connsiteY0" fmla="*/ 12294 h 6914606"/>
              <a:gd name="connsiteX1" fmla="*/ 0 w 8104905"/>
              <a:gd name="connsiteY1" fmla="*/ 6914606 h 6914606"/>
              <a:gd name="connsiteX2" fmla="*/ 8093336 w 8104905"/>
              <a:gd name="connsiteY2" fmla="*/ 6908970 h 6914606"/>
              <a:gd name="connsiteX3" fmla="*/ 8104094 w 8104905"/>
              <a:gd name="connsiteY3" fmla="*/ 0 h 6914606"/>
              <a:gd name="connsiteX4" fmla="*/ 2003484 w 8104905"/>
              <a:gd name="connsiteY4" fmla="*/ 12294 h 6914606"/>
              <a:gd name="connsiteX0" fmla="*/ 2003484 w 8105370"/>
              <a:gd name="connsiteY0" fmla="*/ 12294 h 6914606"/>
              <a:gd name="connsiteX1" fmla="*/ 0 w 8105370"/>
              <a:gd name="connsiteY1" fmla="*/ 6914606 h 6914606"/>
              <a:gd name="connsiteX2" fmla="*/ 8102045 w 8105370"/>
              <a:gd name="connsiteY2" fmla="*/ 6908970 h 6914606"/>
              <a:gd name="connsiteX3" fmla="*/ 8104094 w 8105370"/>
              <a:gd name="connsiteY3" fmla="*/ 0 h 6914606"/>
              <a:gd name="connsiteX4" fmla="*/ 2003484 w 8105370"/>
              <a:gd name="connsiteY4" fmla="*/ 12294 h 6914606"/>
              <a:gd name="connsiteX0" fmla="*/ 2003484 w 8102045"/>
              <a:gd name="connsiteY0" fmla="*/ 0 h 6902312"/>
              <a:gd name="connsiteX1" fmla="*/ 0 w 8102045"/>
              <a:gd name="connsiteY1" fmla="*/ 6902312 h 6902312"/>
              <a:gd name="connsiteX2" fmla="*/ 8102045 w 8102045"/>
              <a:gd name="connsiteY2" fmla="*/ 6896676 h 6902312"/>
              <a:gd name="connsiteX3" fmla="*/ 8095385 w 8102045"/>
              <a:gd name="connsiteY3" fmla="*/ 5123 h 6902312"/>
              <a:gd name="connsiteX4" fmla="*/ 2003484 w 8102045"/>
              <a:gd name="connsiteY4" fmla="*/ 0 h 6902312"/>
              <a:gd name="connsiteX0" fmla="*/ 1986067 w 8102045"/>
              <a:gd name="connsiteY0" fmla="*/ 12294 h 6897189"/>
              <a:gd name="connsiteX1" fmla="*/ 0 w 8102045"/>
              <a:gd name="connsiteY1" fmla="*/ 6897189 h 6897189"/>
              <a:gd name="connsiteX2" fmla="*/ 8102045 w 8102045"/>
              <a:gd name="connsiteY2" fmla="*/ 6891553 h 6897189"/>
              <a:gd name="connsiteX3" fmla="*/ 8095385 w 8102045"/>
              <a:gd name="connsiteY3" fmla="*/ 0 h 6897189"/>
              <a:gd name="connsiteX4" fmla="*/ 1986067 w 8102045"/>
              <a:gd name="connsiteY4" fmla="*/ 12294 h 6897189"/>
              <a:gd name="connsiteX0" fmla="*/ 1986067 w 8105370"/>
              <a:gd name="connsiteY0" fmla="*/ 3585 h 6888480"/>
              <a:gd name="connsiteX1" fmla="*/ 0 w 8105370"/>
              <a:gd name="connsiteY1" fmla="*/ 6888480 h 6888480"/>
              <a:gd name="connsiteX2" fmla="*/ 8102045 w 8105370"/>
              <a:gd name="connsiteY2" fmla="*/ 6882844 h 6888480"/>
              <a:gd name="connsiteX3" fmla="*/ 8104094 w 8105370"/>
              <a:gd name="connsiteY3" fmla="*/ 0 h 6888480"/>
              <a:gd name="connsiteX4" fmla="*/ 1986067 w 8105370"/>
              <a:gd name="connsiteY4" fmla="*/ 3585 h 6888480"/>
              <a:gd name="connsiteX0" fmla="*/ 1986067 w 8105370"/>
              <a:gd name="connsiteY0" fmla="*/ 0 h 6893604"/>
              <a:gd name="connsiteX1" fmla="*/ 0 w 8105370"/>
              <a:gd name="connsiteY1" fmla="*/ 6893604 h 6893604"/>
              <a:gd name="connsiteX2" fmla="*/ 8102045 w 8105370"/>
              <a:gd name="connsiteY2" fmla="*/ 6887968 h 6893604"/>
              <a:gd name="connsiteX3" fmla="*/ 8104094 w 8105370"/>
              <a:gd name="connsiteY3" fmla="*/ 5124 h 6893604"/>
              <a:gd name="connsiteX4" fmla="*/ 1986067 w 8105370"/>
              <a:gd name="connsiteY4" fmla="*/ 0 h 6893604"/>
              <a:gd name="connsiteX0" fmla="*/ 1986067 w 8105370"/>
              <a:gd name="connsiteY0" fmla="*/ 0 h 6887968"/>
              <a:gd name="connsiteX1" fmla="*/ 0 w 8105370"/>
              <a:gd name="connsiteY1" fmla="*/ 6869698 h 6887968"/>
              <a:gd name="connsiteX2" fmla="*/ 8102045 w 8105370"/>
              <a:gd name="connsiteY2" fmla="*/ 6887968 h 6887968"/>
              <a:gd name="connsiteX3" fmla="*/ 8104094 w 8105370"/>
              <a:gd name="connsiteY3" fmla="*/ 5124 h 6887968"/>
              <a:gd name="connsiteX4" fmla="*/ 1986067 w 8105370"/>
              <a:gd name="connsiteY4" fmla="*/ 0 h 6887968"/>
              <a:gd name="connsiteX0" fmla="*/ 1986067 w 8105370"/>
              <a:gd name="connsiteY0" fmla="*/ 0 h 6869698"/>
              <a:gd name="connsiteX1" fmla="*/ 0 w 8105370"/>
              <a:gd name="connsiteY1" fmla="*/ 6869698 h 6869698"/>
              <a:gd name="connsiteX2" fmla="*/ 8102045 w 8105370"/>
              <a:gd name="connsiteY2" fmla="*/ 6846132 h 6869698"/>
              <a:gd name="connsiteX3" fmla="*/ 8104094 w 8105370"/>
              <a:gd name="connsiteY3" fmla="*/ 5124 h 6869698"/>
              <a:gd name="connsiteX4" fmla="*/ 1986067 w 8105370"/>
              <a:gd name="connsiteY4" fmla="*/ 0 h 6869698"/>
              <a:gd name="connsiteX0" fmla="*/ 1986067 w 8104809"/>
              <a:gd name="connsiteY0" fmla="*/ 0 h 6870038"/>
              <a:gd name="connsiteX1" fmla="*/ 0 w 8104809"/>
              <a:gd name="connsiteY1" fmla="*/ 6869698 h 6870038"/>
              <a:gd name="connsiteX2" fmla="*/ 8090092 w 8104809"/>
              <a:gd name="connsiteY2" fmla="*/ 6870038 h 6870038"/>
              <a:gd name="connsiteX3" fmla="*/ 8104094 w 8104809"/>
              <a:gd name="connsiteY3" fmla="*/ 5124 h 6870038"/>
              <a:gd name="connsiteX4" fmla="*/ 1986067 w 8104809"/>
              <a:gd name="connsiteY4" fmla="*/ 0 h 6870038"/>
              <a:gd name="connsiteX0" fmla="*/ 1986067 w 8105370"/>
              <a:gd name="connsiteY0" fmla="*/ 0 h 6881991"/>
              <a:gd name="connsiteX1" fmla="*/ 0 w 8105370"/>
              <a:gd name="connsiteY1" fmla="*/ 6869698 h 6881991"/>
              <a:gd name="connsiteX2" fmla="*/ 8102044 w 8105370"/>
              <a:gd name="connsiteY2" fmla="*/ 6881991 h 6881991"/>
              <a:gd name="connsiteX3" fmla="*/ 8104094 w 8105370"/>
              <a:gd name="connsiteY3" fmla="*/ 5124 h 6881991"/>
              <a:gd name="connsiteX4" fmla="*/ 1986067 w 8105370"/>
              <a:gd name="connsiteY4" fmla="*/ 0 h 68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370" h="6881991">
                <a:moveTo>
                  <a:pt x="1986067" y="0"/>
                </a:moveTo>
                <a:lnTo>
                  <a:pt x="0" y="6869698"/>
                </a:lnTo>
                <a:lnTo>
                  <a:pt x="8102044" y="6881991"/>
                </a:lnTo>
                <a:cubicBezTo>
                  <a:pt x="8096921" y="4581904"/>
                  <a:pt x="8109217" y="2305211"/>
                  <a:pt x="8104094" y="5124"/>
                </a:cubicBezTo>
                <a:lnTo>
                  <a:pt x="1986067" y="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BD4CA6-CA85-D746-A313-445596E0A8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5519" y="1698719"/>
            <a:ext cx="5062764" cy="30349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59A28A-963E-5A4E-9877-BA8142C013C8}"/>
              </a:ext>
            </a:extLst>
          </p:cNvPr>
          <p:cNvSpPr/>
          <p:nvPr userDrawn="1"/>
        </p:nvSpPr>
        <p:spPr bwMode="auto">
          <a:xfrm>
            <a:off x="4626320" y="5115570"/>
            <a:ext cx="7565679" cy="1059717"/>
          </a:xfrm>
          <a:custGeom>
            <a:avLst/>
            <a:gdLst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0 w 8780060"/>
              <a:gd name="connsiteY3" fmla="*/ 1059717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0 w 8780060"/>
              <a:gd name="connsiteY3" fmla="*/ 1050192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9525 w 8780060"/>
              <a:gd name="connsiteY3" fmla="*/ 1050192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4763 w 8780060"/>
              <a:gd name="connsiteY3" fmla="*/ 1045429 h 1059717"/>
              <a:gd name="connsiteX4" fmla="*/ 0 w 8780060"/>
              <a:gd name="connsiteY4" fmla="*/ 0 h 105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0060" h="1059717">
                <a:moveTo>
                  <a:pt x="0" y="0"/>
                </a:moveTo>
                <a:lnTo>
                  <a:pt x="8780060" y="0"/>
                </a:lnTo>
                <a:lnTo>
                  <a:pt x="8780060" y="1059717"/>
                </a:lnTo>
                <a:lnTo>
                  <a:pt x="4763" y="1045429"/>
                </a:lnTo>
                <a:cubicBezTo>
                  <a:pt x="3175" y="696953"/>
                  <a:pt x="1588" y="348476"/>
                  <a:pt x="0" y="0"/>
                </a:cubicBezTo>
                <a:close/>
              </a:path>
            </a:pathLst>
          </a:cu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8B11DE-B3CE-5047-93B0-EEA2175AB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5496" y="5315228"/>
            <a:ext cx="6825516" cy="660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PRESENTATION INFORMATION, PRESENTER INFORMATION, OR SUBTITLE—18 PT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7DDB7D6-975A-C740-9874-C1AEDF541C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1952"/>
            <a:ext cx="6099415" cy="6875928"/>
          </a:xfrm>
          <a:custGeom>
            <a:avLst/>
            <a:gdLst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980329 w 8244968"/>
              <a:gd name="connsiteY3" fmla="*/ 5287020 h 6858000"/>
              <a:gd name="connsiteX4" fmla="*/ 3980329 w 8244968"/>
              <a:gd name="connsiteY4" fmla="*/ 6346737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980329 w 8244968"/>
              <a:gd name="connsiteY3" fmla="*/ 5287020 h 6858000"/>
              <a:gd name="connsiteX4" fmla="*/ 3079577 w 8244968"/>
              <a:gd name="connsiteY4" fmla="*/ 6182964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06872 w 8244968"/>
              <a:gd name="connsiteY3" fmla="*/ 5130070 h 6858000"/>
              <a:gd name="connsiteX4" fmla="*/ 3079577 w 8244968"/>
              <a:gd name="connsiteY4" fmla="*/ 6182964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06872 w 8244968"/>
              <a:gd name="connsiteY3" fmla="*/ 5130070 h 6858000"/>
              <a:gd name="connsiteX4" fmla="*/ 3108672 w 8244968"/>
              <a:gd name="connsiteY4" fmla="*/ 6170495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08672 w 8244968"/>
              <a:gd name="connsiteY4" fmla="*/ 6170495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414866 w 8244968"/>
              <a:gd name="connsiteY5" fmla="*/ 6168013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726685 w 8244968"/>
              <a:gd name="connsiteY2" fmla="*/ 5116609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414866 w 8244968"/>
              <a:gd name="connsiteY5" fmla="*/ 6168013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6726685 w 8244968"/>
              <a:gd name="connsiteY2" fmla="*/ 5116609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6414866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6726685 w 8244968"/>
              <a:gd name="connsiteY2" fmla="*/ 5116609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4311148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4611015 w 8244968"/>
              <a:gd name="connsiteY2" fmla="*/ 5128562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4311148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12106 w 6099415"/>
              <a:gd name="connsiteY3" fmla="*/ 5131709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28631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31710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31710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15823 w 6099415"/>
              <a:gd name="connsiteY3" fmla="*/ 5136734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15823 w 6099415"/>
              <a:gd name="connsiteY3" fmla="*/ 5136734 h 6875928"/>
              <a:gd name="connsiteX4" fmla="*/ 3419304 w 6099415"/>
              <a:gd name="connsiteY4" fmla="*/ 618833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9304 w 6099415"/>
              <a:gd name="connsiteY4" fmla="*/ 618833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01623 w 6099415"/>
              <a:gd name="connsiteY5" fmla="*/ 6170440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11148 w 6099415"/>
              <a:gd name="connsiteY5" fmla="*/ 616091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299221 w 6099415"/>
              <a:gd name="connsiteY5" fmla="*/ 6172842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295245 w 6099415"/>
              <a:gd name="connsiteY5" fmla="*/ 6164890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15" h="6875928">
                <a:moveTo>
                  <a:pt x="0" y="11952"/>
                </a:moveTo>
                <a:lnTo>
                  <a:pt x="6099415" y="0"/>
                </a:lnTo>
                <a:lnTo>
                  <a:pt x="4607936" y="5131278"/>
                </a:lnTo>
                <a:lnTo>
                  <a:pt x="3420585" y="5136734"/>
                </a:lnTo>
                <a:cubicBezTo>
                  <a:pt x="3419800" y="5483542"/>
                  <a:pt x="3415326" y="5822481"/>
                  <a:pt x="3414541" y="6169289"/>
                </a:cubicBezTo>
                <a:lnTo>
                  <a:pt x="4295245" y="6164890"/>
                </a:lnTo>
                <a:lnTo>
                  <a:pt x="4107279" y="6875928"/>
                </a:lnTo>
                <a:lnTo>
                  <a:pt x="0" y="6869952"/>
                </a:lnTo>
                <a:lnTo>
                  <a:pt x="0" y="119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871490"/>
            <a:ext cx="2386426" cy="3873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FC61A3-9204-D9A0-A7DD-4DD3C124B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419" y="6401999"/>
            <a:ext cx="1863544" cy="369332"/>
          </a:xfrm>
          <a:prstGeom prst="rect">
            <a:avLst/>
          </a:prstGeom>
        </p:spPr>
        <p:txBody>
          <a:bodyPr/>
          <a:lstStyle/>
          <a:p>
            <a:fld id="{91AAA17A-9B99-4F59-90EF-08FC43E66F6C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4CD055-61C2-60C0-4882-DAD6DA3AB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5184" y="6401999"/>
            <a:ext cx="470846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D3009E-F65B-5325-B6CD-000C0A91E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6128" y="6401999"/>
            <a:ext cx="1864884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2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A29701-43E5-0C4D-BBA0-FB09CA8B9B68}"/>
              </a:ext>
            </a:extLst>
          </p:cNvPr>
          <p:cNvSpPr/>
          <p:nvPr userDrawn="1"/>
        </p:nvSpPr>
        <p:spPr bwMode="auto">
          <a:xfrm>
            <a:off x="1" y="-541"/>
            <a:ext cx="12195191" cy="6858000"/>
          </a:xfrm>
          <a:prstGeom prst="rect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7A54E94-381C-894C-BD7A-37F51A332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699" y="2101155"/>
            <a:ext cx="9486901" cy="23660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BBEC5E5-F22A-BB4D-A990-C408EE5EBD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9699" y="4683697"/>
            <a:ext cx="9486901" cy="89090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PRESENTATION INFORMATION, PRESENTER INFORMATION, OR SUBTITLE—18 PT</a:t>
            </a:r>
          </a:p>
          <a:p>
            <a:pPr lvl="0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139085-C19A-4C52-185E-590FEAD9AAA0}"/>
              </a:ext>
            </a:extLst>
          </p:cNvPr>
          <p:cNvGrpSpPr/>
          <p:nvPr userDrawn="1"/>
        </p:nvGrpSpPr>
        <p:grpSpPr>
          <a:xfrm>
            <a:off x="0" y="5614245"/>
            <a:ext cx="4191000" cy="800100"/>
            <a:chOff x="1" y="685801"/>
            <a:chExt cx="4191000" cy="8001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55E1C9-5C24-164E-B85B-76DEC04285E1}"/>
                </a:ext>
              </a:extLst>
            </p:cNvPr>
            <p:cNvSpPr/>
            <p:nvPr userDrawn="1"/>
          </p:nvSpPr>
          <p:spPr bwMode="auto">
            <a:xfrm>
              <a:off x="1" y="685801"/>
              <a:ext cx="4191000" cy="800100"/>
            </a:xfrm>
            <a:prstGeom prst="rect">
              <a:avLst/>
            </a:prstGeom>
            <a:solidFill>
              <a:srgbClr val="6E4D94"/>
            </a:solidFill>
            <a:ln w="444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120F7B-7447-9142-A831-7680F1944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41339" y="890540"/>
              <a:ext cx="2386426" cy="387350"/>
            </a:xfrm>
            <a:prstGeom prst="rect">
              <a:avLst/>
            </a:prstGeom>
          </p:spPr>
        </p:pic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FF3E83-04F6-E508-3291-01C5F6B94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4C0E0D-5FCC-43A8-A266-CCEB45D85C09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65F44C-B6EE-D95F-0CB4-FF340253E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FEC01E-1BFC-7ADD-4A43-6266B57C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5589B4B9-3ECA-1747-A381-F232E02F10AA}"/>
              </a:ext>
            </a:extLst>
          </p:cNvPr>
          <p:cNvSpPr/>
          <p:nvPr userDrawn="1"/>
        </p:nvSpPr>
        <p:spPr>
          <a:xfrm>
            <a:off x="4982985" y="-4540"/>
            <a:ext cx="7231756" cy="6890474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327189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3271890 w 7236851"/>
              <a:gd name="connsiteY4" fmla="*/ 38420 h 6928924"/>
              <a:gd name="connsiteX0" fmla="*/ 206017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70 w 7236851"/>
              <a:gd name="connsiteY4" fmla="*/ 38420 h 6928924"/>
              <a:gd name="connsiteX0" fmla="*/ 2076999 w 7236851"/>
              <a:gd name="connsiteY0" fmla="*/ 2720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76999 w 7236851"/>
              <a:gd name="connsiteY4" fmla="*/ 27200 h 6928924"/>
              <a:gd name="connsiteX0" fmla="*/ 2060169 w 7236851"/>
              <a:gd name="connsiteY0" fmla="*/ 15981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69 w 7236851"/>
              <a:gd name="connsiteY4" fmla="*/ 15981 h 6928924"/>
              <a:gd name="connsiteX0" fmla="*/ 2060169 w 7244225"/>
              <a:gd name="connsiteY0" fmla="*/ 15981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60169 w 7244225"/>
              <a:gd name="connsiteY4" fmla="*/ 15981 h 6944507"/>
              <a:gd name="connsiteX0" fmla="*/ 2051857 w 7244225"/>
              <a:gd name="connsiteY0" fmla="*/ 45076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51857 w 7244225"/>
              <a:gd name="connsiteY4" fmla="*/ 45076 h 6944507"/>
              <a:gd name="connsiteX0" fmla="*/ 2051857 w 7244225"/>
              <a:gd name="connsiteY0" fmla="*/ 24294 h 6923725"/>
              <a:gd name="connsiteX1" fmla="*/ 0 w 7244225"/>
              <a:gd name="connsiteY1" fmla="*/ 6908142 h 6923725"/>
              <a:gd name="connsiteX2" fmla="*/ 7244225 w 7244225"/>
              <a:gd name="connsiteY2" fmla="*/ 6923725 h 6923725"/>
              <a:gd name="connsiteX3" fmla="*/ 7221483 w 7244225"/>
              <a:gd name="connsiteY3" fmla="*/ 0 h 6923725"/>
              <a:gd name="connsiteX4" fmla="*/ 2051857 w 7244225"/>
              <a:gd name="connsiteY4" fmla="*/ 24294 h 6923725"/>
              <a:gd name="connsiteX0" fmla="*/ 2051857 w 7244225"/>
              <a:gd name="connsiteY0" fmla="*/ 3512 h 6902943"/>
              <a:gd name="connsiteX1" fmla="*/ 0 w 7244225"/>
              <a:gd name="connsiteY1" fmla="*/ 6887360 h 6902943"/>
              <a:gd name="connsiteX2" fmla="*/ 7244225 w 7244225"/>
              <a:gd name="connsiteY2" fmla="*/ 6902943 h 6902943"/>
              <a:gd name="connsiteX3" fmla="*/ 7225639 w 7244225"/>
              <a:gd name="connsiteY3" fmla="*/ 0 h 6902943"/>
              <a:gd name="connsiteX4" fmla="*/ 2051857 w 7244225"/>
              <a:gd name="connsiteY4" fmla="*/ 3512 h 6902943"/>
              <a:gd name="connsiteX0" fmla="*/ 2039388 w 7231756"/>
              <a:gd name="connsiteY0" fmla="*/ 3512 h 6902943"/>
              <a:gd name="connsiteX1" fmla="*/ 0 w 7231756"/>
              <a:gd name="connsiteY1" fmla="*/ 6874890 h 6902943"/>
              <a:gd name="connsiteX2" fmla="*/ 7231756 w 7231756"/>
              <a:gd name="connsiteY2" fmla="*/ 6902943 h 6902943"/>
              <a:gd name="connsiteX3" fmla="*/ 7213170 w 7231756"/>
              <a:gd name="connsiteY3" fmla="*/ 0 h 6902943"/>
              <a:gd name="connsiteX4" fmla="*/ 2039388 w 7231756"/>
              <a:gd name="connsiteY4" fmla="*/ 3512 h 6902943"/>
              <a:gd name="connsiteX0" fmla="*/ 2039388 w 7231756"/>
              <a:gd name="connsiteY0" fmla="*/ 3512 h 6890474"/>
              <a:gd name="connsiteX1" fmla="*/ 0 w 7231756"/>
              <a:gd name="connsiteY1" fmla="*/ 6874890 h 6890474"/>
              <a:gd name="connsiteX2" fmla="*/ 7231756 w 7231756"/>
              <a:gd name="connsiteY2" fmla="*/ 6890474 h 6890474"/>
              <a:gd name="connsiteX3" fmla="*/ 7213170 w 7231756"/>
              <a:gd name="connsiteY3" fmla="*/ 0 h 6890474"/>
              <a:gd name="connsiteX4" fmla="*/ 2039388 w 7231756"/>
              <a:gd name="connsiteY4" fmla="*/ 3512 h 68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756" h="6890474">
                <a:moveTo>
                  <a:pt x="2039388" y="3512"/>
                </a:moveTo>
                <a:lnTo>
                  <a:pt x="0" y="6874890"/>
                </a:lnTo>
                <a:lnTo>
                  <a:pt x="7231756" y="6890474"/>
                </a:lnTo>
                <a:cubicBezTo>
                  <a:pt x="7226633" y="4590387"/>
                  <a:pt x="7218293" y="2300087"/>
                  <a:pt x="7213170" y="0"/>
                </a:cubicBezTo>
                <a:lnTo>
                  <a:pt x="2039388" y="3512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DBC00F-E806-DD4D-82EE-B0216B34707C}"/>
              </a:ext>
            </a:extLst>
          </p:cNvPr>
          <p:cNvSpPr/>
          <p:nvPr userDrawn="1"/>
        </p:nvSpPr>
        <p:spPr bwMode="auto">
          <a:xfrm>
            <a:off x="4084582" y="1141125"/>
            <a:ext cx="8107418" cy="1226744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EB8F49-9CA6-3A4E-8CE2-4373CD722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9843" y="1224324"/>
            <a:ext cx="6549263" cy="10603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Two-Line Section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A2282CF-2F9D-8644-A0EF-14D2585A9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837"/>
            <a:ext cx="7036768" cy="6858838"/>
          </a:xfrm>
          <a:custGeom>
            <a:avLst/>
            <a:gdLst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5371139 w 8242300"/>
              <a:gd name="connsiteY6" fmla="*/ 194939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48118 w 8242300"/>
              <a:gd name="connsiteY6" fmla="*/ 238754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7491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258972 w 8242300"/>
              <a:gd name="connsiteY5" fmla="*/ 1216918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7270745 w 8242300"/>
              <a:gd name="connsiteY3" fmla="*/ 71487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7587993 w 8242300"/>
              <a:gd name="connsiteY2" fmla="*/ 245243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6683139 w 8242300"/>
              <a:gd name="connsiteY2" fmla="*/ 1163960 h 6875463"/>
              <a:gd name="connsiteX3" fmla="*/ 4072437 w 8242300"/>
              <a:gd name="connsiteY3" fmla="*/ 1160430 h 6875463"/>
              <a:gd name="connsiteX4" fmla="*/ 4069235 w 8242300"/>
              <a:gd name="connsiteY4" fmla="*/ 2384010 h 6875463"/>
              <a:gd name="connsiteX5" fmla="*/ 6311873 w 8242300"/>
              <a:gd name="connsiteY5" fmla="*/ 2374502 h 6875463"/>
              <a:gd name="connsiteX6" fmla="*/ 4981456 w 8242300"/>
              <a:gd name="connsiteY6" fmla="*/ 6875463 h 6875463"/>
              <a:gd name="connsiteX7" fmla="*/ 0 w 8242300"/>
              <a:gd name="connsiteY7" fmla="*/ 6875463 h 6875463"/>
              <a:gd name="connsiteX8" fmla="*/ 0 w 8242300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83139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77547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23165"/>
              <a:gd name="connsiteY0" fmla="*/ 0 h 6875463"/>
              <a:gd name="connsiteX1" fmla="*/ 7023165 w 7023165"/>
              <a:gd name="connsiteY1" fmla="*/ 0 h 6875463"/>
              <a:gd name="connsiteX2" fmla="*/ 6677547 w 7023165"/>
              <a:gd name="connsiteY2" fmla="*/ 1163960 h 6875463"/>
              <a:gd name="connsiteX3" fmla="*/ 4072437 w 7023165"/>
              <a:gd name="connsiteY3" fmla="*/ 1160430 h 6875463"/>
              <a:gd name="connsiteX4" fmla="*/ 4069235 w 7023165"/>
              <a:gd name="connsiteY4" fmla="*/ 2384010 h 6875463"/>
              <a:gd name="connsiteX5" fmla="*/ 6311873 w 7023165"/>
              <a:gd name="connsiteY5" fmla="*/ 2374502 h 6875463"/>
              <a:gd name="connsiteX6" fmla="*/ 4981456 w 7023165"/>
              <a:gd name="connsiteY6" fmla="*/ 6875463 h 6875463"/>
              <a:gd name="connsiteX7" fmla="*/ 0 w 7023165"/>
              <a:gd name="connsiteY7" fmla="*/ 6875463 h 6875463"/>
              <a:gd name="connsiteX8" fmla="*/ 0 w 7023165"/>
              <a:gd name="connsiteY8" fmla="*/ 0 h 6875463"/>
              <a:gd name="connsiteX0" fmla="*/ 0 w 7014879"/>
              <a:gd name="connsiteY0" fmla="*/ 0 h 6875463"/>
              <a:gd name="connsiteX1" fmla="*/ 7014879 w 7014879"/>
              <a:gd name="connsiteY1" fmla="*/ 16625 h 6875463"/>
              <a:gd name="connsiteX2" fmla="*/ 6677547 w 7014879"/>
              <a:gd name="connsiteY2" fmla="*/ 1163960 h 6875463"/>
              <a:gd name="connsiteX3" fmla="*/ 4072437 w 7014879"/>
              <a:gd name="connsiteY3" fmla="*/ 1160430 h 6875463"/>
              <a:gd name="connsiteX4" fmla="*/ 4069235 w 7014879"/>
              <a:gd name="connsiteY4" fmla="*/ 2384010 h 6875463"/>
              <a:gd name="connsiteX5" fmla="*/ 6311873 w 7014879"/>
              <a:gd name="connsiteY5" fmla="*/ 2374502 h 6875463"/>
              <a:gd name="connsiteX6" fmla="*/ 4981456 w 7014879"/>
              <a:gd name="connsiteY6" fmla="*/ 6875463 h 6875463"/>
              <a:gd name="connsiteX7" fmla="*/ 0 w 7014879"/>
              <a:gd name="connsiteY7" fmla="*/ 6875463 h 6875463"/>
              <a:gd name="connsiteX8" fmla="*/ 0 w 7014879"/>
              <a:gd name="connsiteY8" fmla="*/ 0 h 6875463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69235 w 7014879"/>
              <a:gd name="connsiteY4" fmla="*/ 2367385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4879" h="6858838">
                <a:moveTo>
                  <a:pt x="0" y="0"/>
                </a:moveTo>
                <a:lnTo>
                  <a:pt x="7014879" y="0"/>
                </a:lnTo>
                <a:lnTo>
                  <a:pt x="6677547" y="1147335"/>
                </a:lnTo>
                <a:lnTo>
                  <a:pt x="4076582" y="1143805"/>
                </a:lnTo>
                <a:cubicBezTo>
                  <a:pt x="4075515" y="1549311"/>
                  <a:pt x="4082733" y="1957723"/>
                  <a:pt x="4081666" y="2363229"/>
                </a:cubicBezTo>
                <a:lnTo>
                  <a:pt x="6311873" y="2357877"/>
                </a:lnTo>
                <a:lnTo>
                  <a:pt x="4981456" y="6858838"/>
                </a:lnTo>
                <a:lnTo>
                  <a:pt x="0" y="685883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5602995"/>
            <a:ext cx="2386426" cy="3873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41B9D2-BEB5-2761-E17D-78761355E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127C6340-461C-48A0-84FD-58255CD60D0C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A23471-425B-5B1D-99C1-E4CBF53A7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153BC0-B2E7-078B-A230-0712A404C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3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1/2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589B4B9-3ECA-1747-A381-F232E02F10AA}"/>
              </a:ext>
            </a:extLst>
          </p:cNvPr>
          <p:cNvSpPr/>
          <p:nvPr userDrawn="1"/>
        </p:nvSpPr>
        <p:spPr>
          <a:xfrm>
            <a:off x="4982985" y="-4540"/>
            <a:ext cx="7231756" cy="6890474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327189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3271890 w 7236851"/>
              <a:gd name="connsiteY4" fmla="*/ 38420 h 6928924"/>
              <a:gd name="connsiteX0" fmla="*/ 206017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70 w 7236851"/>
              <a:gd name="connsiteY4" fmla="*/ 38420 h 6928924"/>
              <a:gd name="connsiteX0" fmla="*/ 2076999 w 7236851"/>
              <a:gd name="connsiteY0" fmla="*/ 2720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76999 w 7236851"/>
              <a:gd name="connsiteY4" fmla="*/ 27200 h 6928924"/>
              <a:gd name="connsiteX0" fmla="*/ 2060169 w 7236851"/>
              <a:gd name="connsiteY0" fmla="*/ 15981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69 w 7236851"/>
              <a:gd name="connsiteY4" fmla="*/ 15981 h 6928924"/>
              <a:gd name="connsiteX0" fmla="*/ 2060169 w 7244225"/>
              <a:gd name="connsiteY0" fmla="*/ 15981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60169 w 7244225"/>
              <a:gd name="connsiteY4" fmla="*/ 15981 h 6944507"/>
              <a:gd name="connsiteX0" fmla="*/ 2051857 w 7244225"/>
              <a:gd name="connsiteY0" fmla="*/ 45076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51857 w 7244225"/>
              <a:gd name="connsiteY4" fmla="*/ 45076 h 6944507"/>
              <a:gd name="connsiteX0" fmla="*/ 2051857 w 7244225"/>
              <a:gd name="connsiteY0" fmla="*/ 24294 h 6923725"/>
              <a:gd name="connsiteX1" fmla="*/ 0 w 7244225"/>
              <a:gd name="connsiteY1" fmla="*/ 6908142 h 6923725"/>
              <a:gd name="connsiteX2" fmla="*/ 7244225 w 7244225"/>
              <a:gd name="connsiteY2" fmla="*/ 6923725 h 6923725"/>
              <a:gd name="connsiteX3" fmla="*/ 7221483 w 7244225"/>
              <a:gd name="connsiteY3" fmla="*/ 0 h 6923725"/>
              <a:gd name="connsiteX4" fmla="*/ 2051857 w 7244225"/>
              <a:gd name="connsiteY4" fmla="*/ 24294 h 6923725"/>
              <a:gd name="connsiteX0" fmla="*/ 2051857 w 7244225"/>
              <a:gd name="connsiteY0" fmla="*/ 3512 h 6902943"/>
              <a:gd name="connsiteX1" fmla="*/ 0 w 7244225"/>
              <a:gd name="connsiteY1" fmla="*/ 6887360 h 6902943"/>
              <a:gd name="connsiteX2" fmla="*/ 7244225 w 7244225"/>
              <a:gd name="connsiteY2" fmla="*/ 6902943 h 6902943"/>
              <a:gd name="connsiteX3" fmla="*/ 7225639 w 7244225"/>
              <a:gd name="connsiteY3" fmla="*/ 0 h 6902943"/>
              <a:gd name="connsiteX4" fmla="*/ 2051857 w 7244225"/>
              <a:gd name="connsiteY4" fmla="*/ 3512 h 6902943"/>
              <a:gd name="connsiteX0" fmla="*/ 2039388 w 7231756"/>
              <a:gd name="connsiteY0" fmla="*/ 3512 h 6902943"/>
              <a:gd name="connsiteX1" fmla="*/ 0 w 7231756"/>
              <a:gd name="connsiteY1" fmla="*/ 6874890 h 6902943"/>
              <a:gd name="connsiteX2" fmla="*/ 7231756 w 7231756"/>
              <a:gd name="connsiteY2" fmla="*/ 6902943 h 6902943"/>
              <a:gd name="connsiteX3" fmla="*/ 7213170 w 7231756"/>
              <a:gd name="connsiteY3" fmla="*/ 0 h 6902943"/>
              <a:gd name="connsiteX4" fmla="*/ 2039388 w 7231756"/>
              <a:gd name="connsiteY4" fmla="*/ 3512 h 6902943"/>
              <a:gd name="connsiteX0" fmla="*/ 2039388 w 7231756"/>
              <a:gd name="connsiteY0" fmla="*/ 3512 h 6890474"/>
              <a:gd name="connsiteX1" fmla="*/ 0 w 7231756"/>
              <a:gd name="connsiteY1" fmla="*/ 6874890 h 6890474"/>
              <a:gd name="connsiteX2" fmla="*/ 7231756 w 7231756"/>
              <a:gd name="connsiteY2" fmla="*/ 6890474 h 6890474"/>
              <a:gd name="connsiteX3" fmla="*/ 7213170 w 7231756"/>
              <a:gd name="connsiteY3" fmla="*/ 0 h 6890474"/>
              <a:gd name="connsiteX4" fmla="*/ 2039388 w 7231756"/>
              <a:gd name="connsiteY4" fmla="*/ 3512 h 68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756" h="6890474">
                <a:moveTo>
                  <a:pt x="2039388" y="3512"/>
                </a:moveTo>
                <a:lnTo>
                  <a:pt x="0" y="6874890"/>
                </a:lnTo>
                <a:lnTo>
                  <a:pt x="7231756" y="6890474"/>
                </a:lnTo>
                <a:cubicBezTo>
                  <a:pt x="7226633" y="4590387"/>
                  <a:pt x="7218293" y="2300087"/>
                  <a:pt x="7213170" y="0"/>
                </a:cubicBezTo>
                <a:lnTo>
                  <a:pt x="2039388" y="3512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8A2282CF-2F9D-8644-A0EF-14D2585A9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837"/>
            <a:ext cx="7036768" cy="6858838"/>
          </a:xfrm>
          <a:custGeom>
            <a:avLst/>
            <a:gdLst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5371139 w 8242300"/>
              <a:gd name="connsiteY6" fmla="*/ 194939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48118 w 8242300"/>
              <a:gd name="connsiteY6" fmla="*/ 238754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7491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258972 w 8242300"/>
              <a:gd name="connsiteY5" fmla="*/ 1216918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7270745 w 8242300"/>
              <a:gd name="connsiteY3" fmla="*/ 71487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7587993 w 8242300"/>
              <a:gd name="connsiteY2" fmla="*/ 245243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6683139 w 8242300"/>
              <a:gd name="connsiteY2" fmla="*/ 1163960 h 6875463"/>
              <a:gd name="connsiteX3" fmla="*/ 4072437 w 8242300"/>
              <a:gd name="connsiteY3" fmla="*/ 1160430 h 6875463"/>
              <a:gd name="connsiteX4" fmla="*/ 4069235 w 8242300"/>
              <a:gd name="connsiteY4" fmla="*/ 2384010 h 6875463"/>
              <a:gd name="connsiteX5" fmla="*/ 6311873 w 8242300"/>
              <a:gd name="connsiteY5" fmla="*/ 2374502 h 6875463"/>
              <a:gd name="connsiteX6" fmla="*/ 4981456 w 8242300"/>
              <a:gd name="connsiteY6" fmla="*/ 6875463 h 6875463"/>
              <a:gd name="connsiteX7" fmla="*/ 0 w 8242300"/>
              <a:gd name="connsiteY7" fmla="*/ 6875463 h 6875463"/>
              <a:gd name="connsiteX8" fmla="*/ 0 w 8242300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83139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77547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23165"/>
              <a:gd name="connsiteY0" fmla="*/ 0 h 6875463"/>
              <a:gd name="connsiteX1" fmla="*/ 7023165 w 7023165"/>
              <a:gd name="connsiteY1" fmla="*/ 0 h 6875463"/>
              <a:gd name="connsiteX2" fmla="*/ 6677547 w 7023165"/>
              <a:gd name="connsiteY2" fmla="*/ 1163960 h 6875463"/>
              <a:gd name="connsiteX3" fmla="*/ 4072437 w 7023165"/>
              <a:gd name="connsiteY3" fmla="*/ 1160430 h 6875463"/>
              <a:gd name="connsiteX4" fmla="*/ 4069235 w 7023165"/>
              <a:gd name="connsiteY4" fmla="*/ 2384010 h 6875463"/>
              <a:gd name="connsiteX5" fmla="*/ 6311873 w 7023165"/>
              <a:gd name="connsiteY5" fmla="*/ 2374502 h 6875463"/>
              <a:gd name="connsiteX6" fmla="*/ 4981456 w 7023165"/>
              <a:gd name="connsiteY6" fmla="*/ 6875463 h 6875463"/>
              <a:gd name="connsiteX7" fmla="*/ 0 w 7023165"/>
              <a:gd name="connsiteY7" fmla="*/ 6875463 h 6875463"/>
              <a:gd name="connsiteX8" fmla="*/ 0 w 7023165"/>
              <a:gd name="connsiteY8" fmla="*/ 0 h 6875463"/>
              <a:gd name="connsiteX0" fmla="*/ 0 w 7014879"/>
              <a:gd name="connsiteY0" fmla="*/ 0 h 6875463"/>
              <a:gd name="connsiteX1" fmla="*/ 7014879 w 7014879"/>
              <a:gd name="connsiteY1" fmla="*/ 16625 h 6875463"/>
              <a:gd name="connsiteX2" fmla="*/ 6677547 w 7014879"/>
              <a:gd name="connsiteY2" fmla="*/ 1163960 h 6875463"/>
              <a:gd name="connsiteX3" fmla="*/ 4072437 w 7014879"/>
              <a:gd name="connsiteY3" fmla="*/ 1160430 h 6875463"/>
              <a:gd name="connsiteX4" fmla="*/ 4069235 w 7014879"/>
              <a:gd name="connsiteY4" fmla="*/ 2384010 h 6875463"/>
              <a:gd name="connsiteX5" fmla="*/ 6311873 w 7014879"/>
              <a:gd name="connsiteY5" fmla="*/ 2374502 h 6875463"/>
              <a:gd name="connsiteX6" fmla="*/ 4981456 w 7014879"/>
              <a:gd name="connsiteY6" fmla="*/ 6875463 h 6875463"/>
              <a:gd name="connsiteX7" fmla="*/ 0 w 7014879"/>
              <a:gd name="connsiteY7" fmla="*/ 6875463 h 6875463"/>
              <a:gd name="connsiteX8" fmla="*/ 0 w 7014879"/>
              <a:gd name="connsiteY8" fmla="*/ 0 h 6875463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69235 w 7014879"/>
              <a:gd name="connsiteY4" fmla="*/ 2367385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73026 w 7014879"/>
              <a:gd name="connsiteY4" fmla="*/ 1938531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66745 w 7014879"/>
              <a:gd name="connsiteY3" fmla="*/ 1150383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3304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0989 w 7014879"/>
              <a:gd name="connsiteY2" fmla="*/ 1150624 h 6858838"/>
              <a:gd name="connsiteX3" fmla="*/ 4073304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0989 w 7014879"/>
              <a:gd name="connsiteY2" fmla="*/ 1150624 h 6858838"/>
              <a:gd name="connsiteX3" fmla="*/ 4073304 w 7014879"/>
              <a:gd name="connsiteY3" fmla="*/ 1150384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4879" h="6858838">
                <a:moveTo>
                  <a:pt x="0" y="0"/>
                </a:moveTo>
                <a:lnTo>
                  <a:pt x="7014879" y="0"/>
                </a:lnTo>
                <a:lnTo>
                  <a:pt x="6670989" y="1150624"/>
                </a:lnTo>
                <a:lnTo>
                  <a:pt x="4073304" y="1150384"/>
                </a:lnTo>
                <a:cubicBezTo>
                  <a:pt x="4072237" y="1555890"/>
                  <a:pt x="4074093" y="1533025"/>
                  <a:pt x="4073026" y="1938531"/>
                </a:cubicBezTo>
                <a:lnTo>
                  <a:pt x="6441478" y="1928846"/>
                </a:lnTo>
                <a:lnTo>
                  <a:pt x="4981456" y="6858838"/>
                </a:lnTo>
                <a:lnTo>
                  <a:pt x="0" y="685883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58BE5-F38D-B841-9960-AE09DE64F7C6}"/>
              </a:ext>
            </a:extLst>
          </p:cNvPr>
          <p:cNvSpPr/>
          <p:nvPr userDrawn="1"/>
        </p:nvSpPr>
        <p:spPr bwMode="auto">
          <a:xfrm>
            <a:off x="4076700" y="1143000"/>
            <a:ext cx="8110728" cy="800482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B2D0E8D-C478-4246-A0AF-D2E9CB311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0051" y="1263572"/>
            <a:ext cx="6539055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Title—35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5602995"/>
            <a:ext cx="2386426" cy="38735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B0D706-CCAD-8797-1181-B3DC03A47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0B421CAD-763C-4D8D-A883-31DC42DA4CCC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FAA79A-403D-C045-E5DB-252927D37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2D1895-79BE-CA0E-F36D-D03EBC82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3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E29B9EB-0117-094A-90F1-8355B6BFD9D7}"/>
              </a:ext>
            </a:extLst>
          </p:cNvPr>
          <p:cNvSpPr/>
          <p:nvPr userDrawn="1"/>
        </p:nvSpPr>
        <p:spPr>
          <a:xfrm>
            <a:off x="6221505" y="-25633"/>
            <a:ext cx="5985862" cy="6902843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2020901 w 5985862"/>
              <a:gd name="connsiteY0" fmla="*/ 31596 h 6916490"/>
              <a:gd name="connsiteX1" fmla="*/ 0 w 5985862"/>
              <a:gd name="connsiteY1" fmla="*/ 6916490 h 6916490"/>
              <a:gd name="connsiteX2" fmla="*/ 5985862 w 5985862"/>
              <a:gd name="connsiteY2" fmla="*/ 6893438 h 6916490"/>
              <a:gd name="connsiteX3" fmla="*/ 5977318 w 5985862"/>
              <a:gd name="connsiteY3" fmla="*/ 0 h 6916490"/>
              <a:gd name="connsiteX4" fmla="*/ 2020901 w 5985862"/>
              <a:gd name="connsiteY4" fmla="*/ 31596 h 6916490"/>
              <a:gd name="connsiteX0" fmla="*/ 2020901 w 5985862"/>
              <a:gd name="connsiteY0" fmla="*/ 17949 h 6902843"/>
              <a:gd name="connsiteX1" fmla="*/ 0 w 5985862"/>
              <a:gd name="connsiteY1" fmla="*/ 6902843 h 6902843"/>
              <a:gd name="connsiteX2" fmla="*/ 5985862 w 5985862"/>
              <a:gd name="connsiteY2" fmla="*/ 6879791 h 6902843"/>
              <a:gd name="connsiteX3" fmla="*/ 5977318 w 5985862"/>
              <a:gd name="connsiteY3" fmla="*/ 0 h 6902843"/>
              <a:gd name="connsiteX4" fmla="*/ 2020901 w 5985862"/>
              <a:gd name="connsiteY4" fmla="*/ 17949 h 6902843"/>
              <a:gd name="connsiteX0" fmla="*/ 2020901 w 5985862"/>
              <a:gd name="connsiteY0" fmla="*/ 17949 h 6902843"/>
              <a:gd name="connsiteX1" fmla="*/ 0 w 5985862"/>
              <a:gd name="connsiteY1" fmla="*/ 6902843 h 6902843"/>
              <a:gd name="connsiteX2" fmla="*/ 5985862 w 5985862"/>
              <a:gd name="connsiteY2" fmla="*/ 6900263 h 6902843"/>
              <a:gd name="connsiteX3" fmla="*/ 5977318 w 5985862"/>
              <a:gd name="connsiteY3" fmla="*/ 0 h 6902843"/>
              <a:gd name="connsiteX4" fmla="*/ 2020901 w 5985862"/>
              <a:gd name="connsiteY4" fmla="*/ 17949 h 69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862" h="6902843">
                <a:moveTo>
                  <a:pt x="2020901" y="17949"/>
                </a:moveTo>
                <a:lnTo>
                  <a:pt x="0" y="6902843"/>
                </a:lnTo>
                <a:lnTo>
                  <a:pt x="5985862" y="6900263"/>
                </a:lnTo>
                <a:cubicBezTo>
                  <a:pt x="5980739" y="4600176"/>
                  <a:pt x="5982441" y="2300087"/>
                  <a:pt x="5977318" y="0"/>
                </a:cubicBezTo>
                <a:lnTo>
                  <a:pt x="2020901" y="17949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7F324-2A5A-7D41-937C-6D73FB0A6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2851" y="882991"/>
            <a:ext cx="5875003" cy="262221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500" baseline="0">
                <a:solidFill>
                  <a:srgbClr val="51237F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Title—45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6855F27-4BC4-634C-8E81-B8A844200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2851" y="3641549"/>
            <a:ext cx="5875002" cy="10923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E4D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Subtitle—18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02AC1C-C86F-C8A0-78E5-71ACC0FDC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5840B361-F8EE-46BF-9488-9615108CEB51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8F95B2-B744-EFD8-F1F6-998EE3430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04641" y="6408493"/>
            <a:ext cx="3650242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7FD20-02CF-62C5-49FC-71120B83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4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B09B896-E670-9A4C-8551-93BD9B9D1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699" y="3372823"/>
            <a:ext cx="9486901" cy="499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aseline="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1B263BE-53A4-DD47-8808-741BC8CEA8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01" y="4109440"/>
            <a:ext cx="9486900" cy="17989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1EBA76-BE2F-3049-A001-B2DD53790A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197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2E718E-E0EF-D536-52B9-97BF26C3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FEE687EA-09DB-4F85-BEA8-7FDAE9C2CF9B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E688C1-597F-144E-B62A-76325F099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54392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9960BC-5E30-9486-BA06-152C8293D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9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D47902D-87FA-7E41-8E25-F15FFCD8E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685800"/>
            <a:ext cx="9486900" cy="520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41226" y="1517459"/>
            <a:ext cx="4269049" cy="2283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1226" y="4348459"/>
            <a:ext cx="4269048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225" y="3949337"/>
            <a:ext cx="4269049" cy="3083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2751" y="1517460"/>
            <a:ext cx="4269049" cy="22830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751" y="4348459"/>
            <a:ext cx="4269048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750" y="3949337"/>
            <a:ext cx="4269049" cy="3083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9398D1-FED9-7178-6C50-E97F5159D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42A475C4-D7EE-4A42-B18B-BF3AEDEA4136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E58DAF-A715-86B7-3EEF-3F7D0A93C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4" y="6408493"/>
            <a:ext cx="350941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F42E4-600C-4EA2-FC47-BBA288405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A3EA2E-3645-723A-8AD5-E5DD8CB0E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4CBBC303-8EED-4FAE-882D-75D4B9BEB22F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3A997-5754-9DEC-8DDB-7FEE069E3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9B895E-A732-706A-2A65-F9D5F2860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E7D76-CAC1-794E-4750-F7FC70541B04}"/>
              </a:ext>
            </a:extLst>
          </p:cNvPr>
          <p:cNvSpPr/>
          <p:nvPr userDrawn="1"/>
        </p:nvSpPr>
        <p:spPr bwMode="auto">
          <a:xfrm>
            <a:off x="0" y="5601899"/>
            <a:ext cx="4191000" cy="800100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92FE5-4797-992F-6882-B4AE38022AA5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206167" y="5806638"/>
            <a:ext cx="2386426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6" r:id="rId13"/>
    <p:sldLayoutId id="2147483667" r:id="rId14"/>
    <p:sldLayoutId id="2147483661" r:id="rId15"/>
    <p:sldLayoutId id="2147483662" r:id="rId16"/>
    <p:sldLayoutId id="2147483665" r:id="rId17"/>
    <p:sldLayoutId id="2147483663" r:id="rId18"/>
    <p:sldLayoutId id="2147483664" r:id="rId19"/>
    <p:sldLayoutId id="2147483672" r:id="rId20"/>
    <p:sldLayoutId id="2147483673" r:id="rId21"/>
    <p:sldLayoutId id="2147483674" r:id="rId22"/>
    <p:sldLayoutId id="2147483682" r:id="rId23"/>
    <p:sldLayoutId id="2147483675" r:id="rId24"/>
    <p:sldLayoutId id="2147483676" r:id="rId25"/>
    <p:sldLayoutId id="2147483677" r:id="rId26"/>
    <p:sldLayoutId id="2147483681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88" userDrawn="1">
          <p15:clr>
            <a:srgbClr val="F26B43"/>
          </p15:clr>
        </p15:guide>
        <p15:guide id="2" pos="6864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85519" y="1698719"/>
            <a:ext cx="5062764" cy="303493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Office Management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6 &amp; 7 PowerPoint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30304" y="5315228"/>
            <a:ext cx="7272646" cy="660400"/>
          </a:xfrm>
        </p:spPr>
        <p:txBody>
          <a:bodyPr/>
          <a:lstStyle/>
          <a:p>
            <a:r>
              <a:rPr lang="en-US" dirty="0"/>
              <a:t>ITI 490 Virtual Office Management - with Microsoft 365 </a:t>
            </a:r>
          </a:p>
          <a:p>
            <a:r>
              <a:rPr lang="en-US" dirty="0"/>
              <a:t>(formerly Office 365)</a:t>
            </a:r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"/>
          <a:stretch/>
        </p:blipFill>
        <p:spPr>
          <a:xfrm>
            <a:off x="-1" y="-11952"/>
            <a:ext cx="6099415" cy="6875928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85599D-533D-514C-8EC7-00CA289FF57F}"/>
              </a:ext>
            </a:extLst>
          </p:cNvPr>
          <p:cNvCxnSpPr>
            <a:cxnSpLocks/>
          </p:cNvCxnSpPr>
          <p:nvPr/>
        </p:nvCxnSpPr>
        <p:spPr>
          <a:xfrm flipH="1">
            <a:off x="8552423" y="4901123"/>
            <a:ext cx="2192033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F84AE4B-E04B-E386-765C-5ED28F0DAC49}"/>
              </a:ext>
            </a:extLst>
          </p:cNvPr>
          <p:cNvSpPr txBox="1"/>
          <p:nvPr/>
        </p:nvSpPr>
        <p:spPr>
          <a:xfrm>
            <a:off x="7069088" y="1272348"/>
            <a:ext cx="3779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 Institute (ITI)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02743BD-C4A2-41E5-09B7-90E8B7A0F1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04B832-9345-4904-8542-9A9DD8118CC5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8011C96-3621-F748-497C-40ABA430A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26D57EC-3082-7981-E8FB-D41E4079A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40F63-A5CF-20E2-E91F-12CCD691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57DA-A79A-46D1-A2A2-864385AB47E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85949-EF59-B3D3-FDCD-258EE913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B263E-3137-8EB9-3A5C-2D4B6292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90D8EC-1EC5-B411-FCAC-8B94132E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D43098-BB41-0D9B-629F-68DB9FE00A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 Speaker Notes</a:t>
            </a:r>
          </a:p>
          <a:p>
            <a:r>
              <a:rPr lang="en-US" dirty="0"/>
              <a:t>Rehearse with Timings and Presenter</a:t>
            </a:r>
          </a:p>
          <a:p>
            <a:r>
              <a:rPr lang="en-US" dirty="0"/>
              <a:t>Share and Collaborate on a Presentation</a:t>
            </a:r>
          </a:p>
          <a:p>
            <a:r>
              <a:rPr lang="en-US" dirty="0"/>
              <a:t>View Previous Revisions</a:t>
            </a:r>
          </a:p>
        </p:txBody>
      </p:sp>
    </p:spTree>
    <p:extLst>
      <p:ext uri="{BB962C8B-B14F-4D97-AF65-F5344CB8AC3E}">
        <p14:creationId xmlns:p14="http://schemas.microsoft.com/office/powerpoint/2010/main" val="7576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7098E-0EC9-8A18-EE2D-B5EA8DAF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57DA-A79A-46D1-A2A2-864385AB47E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BC3F5-BE83-88A5-D6C2-B7A23231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5F16-4489-B268-C5A8-DD599FAA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130FE53-3BD2-84B9-C6CC-A5F16501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 Presentations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F79579-BBE3-9C01-D515-2457332CE6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 Presenter View</a:t>
            </a:r>
          </a:p>
          <a:p>
            <a:r>
              <a:rPr lang="en-US" dirty="0"/>
              <a:t>Run Unattended </a:t>
            </a:r>
            <a:r>
              <a:rPr lang="en-US" dirty="0" err="1"/>
              <a:t>SlideShows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7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9A375-C4B0-BFDF-7989-2ACD57B8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57DA-A79A-46D1-A2A2-864385AB47E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2D140-3F69-4B08-465D-FBDE3964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EDFDA-65EA-F587-046F-C7C1E4C5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CDE6E1-1399-2432-2D82-21F78157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Reuse Presentations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FE398E-1C38-543A-4653-4ECF59A9EE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Save a Custom Theme</a:t>
            </a:r>
          </a:p>
          <a:p>
            <a:r>
              <a:rPr lang="en-US" dirty="0"/>
              <a:t>Save A Presentation as a Template</a:t>
            </a:r>
          </a:p>
          <a:p>
            <a:r>
              <a:rPr lang="en-US" dirty="0"/>
              <a:t>Record and Export a Presentation</a:t>
            </a:r>
          </a:p>
          <a:p>
            <a:r>
              <a:rPr lang="en-US" dirty="0"/>
              <a:t>Export as a PDF, JPEG, or GIF</a:t>
            </a:r>
          </a:p>
        </p:txBody>
      </p:sp>
    </p:spTree>
    <p:extLst>
      <p:ext uri="{BB962C8B-B14F-4D97-AF65-F5344CB8AC3E}">
        <p14:creationId xmlns:p14="http://schemas.microsoft.com/office/powerpoint/2010/main" val="388220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B1E09-CFCC-C695-2B06-F16644C3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57DA-A79A-46D1-A2A2-864385AB47E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0B81A-0911-991B-9F6A-F646AD01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2D03C-EBB4-3FBC-AD2C-E9517152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2B90B2-0108-8BF8-57F2-9F146A75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22B677-35C7-88FE-4E81-FE45E86AC4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0986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1FFD-08C9-4A4E-9658-677C82C1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01" y="380699"/>
            <a:ext cx="11032599" cy="8446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Comparison of Desktop, Web, and Mobile Versions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AC44E1-C915-4E92-AB3F-77B95D97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5C87F-40AD-45CB-89CA-6E4606C68AD1}"/>
              </a:ext>
            </a:extLst>
          </p:cNvPr>
          <p:cNvGrpSpPr/>
          <p:nvPr/>
        </p:nvGrpSpPr>
        <p:grpSpPr>
          <a:xfrm>
            <a:off x="1064119" y="1737344"/>
            <a:ext cx="10063761" cy="3895346"/>
            <a:chOff x="806930" y="1664172"/>
            <a:chExt cx="10063761" cy="389534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7A5361-0068-4206-AD43-C8CBD7E69067}"/>
                </a:ext>
              </a:extLst>
            </p:cNvPr>
            <p:cNvGrpSpPr/>
            <p:nvPr/>
          </p:nvGrpSpPr>
          <p:grpSpPr>
            <a:xfrm>
              <a:off x="806930" y="1664172"/>
              <a:ext cx="3017520" cy="3886200"/>
              <a:chOff x="2136171" y="1664172"/>
              <a:chExt cx="2507456" cy="3866930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1820FF9-5B2B-419A-B0BD-755DB6E86151}"/>
                  </a:ext>
                </a:extLst>
              </p:cNvPr>
              <p:cNvSpPr/>
              <p:nvPr/>
            </p:nvSpPr>
            <p:spPr>
              <a:xfrm>
                <a:off x="2136171" y="1664172"/>
                <a:ext cx="2507456" cy="1002982"/>
              </a:xfrm>
              <a:custGeom>
                <a:avLst/>
                <a:gdLst>
                  <a:gd name="connsiteX0" fmla="*/ 0 w 2507456"/>
                  <a:gd name="connsiteY0" fmla="*/ 0 h 1002982"/>
                  <a:gd name="connsiteX1" fmla="*/ 2507456 w 2507456"/>
                  <a:gd name="connsiteY1" fmla="*/ 0 h 1002982"/>
                  <a:gd name="connsiteX2" fmla="*/ 2507456 w 2507456"/>
                  <a:gd name="connsiteY2" fmla="*/ 1002982 h 1002982"/>
                  <a:gd name="connsiteX3" fmla="*/ 0 w 2507456"/>
                  <a:gd name="connsiteY3" fmla="*/ 1002982 h 1002982"/>
                  <a:gd name="connsiteX4" fmla="*/ 0 w 2507456"/>
                  <a:gd name="connsiteY4" fmla="*/ 0 h 100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7456" h="1002982">
                    <a:moveTo>
                      <a:pt x="0" y="0"/>
                    </a:moveTo>
                    <a:lnTo>
                      <a:pt x="2507456" y="0"/>
                    </a:lnTo>
                    <a:lnTo>
                      <a:pt x="2507456" y="1002982"/>
                    </a:lnTo>
                    <a:lnTo>
                      <a:pt x="0" y="100298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/>
                  <a:t>PowerPoint on the Desktop</a:t>
                </a: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5B9E8ED-0B36-44E8-A732-9D1B6CF624ED}"/>
                  </a:ext>
                </a:extLst>
              </p:cNvPr>
              <p:cNvSpPr/>
              <p:nvPr/>
            </p:nvSpPr>
            <p:spPr>
              <a:xfrm>
                <a:off x="2136171" y="2676302"/>
                <a:ext cx="2507456" cy="2854800"/>
              </a:xfrm>
              <a:custGeom>
                <a:avLst/>
                <a:gdLst>
                  <a:gd name="connsiteX0" fmla="*/ 0 w 2507456"/>
                  <a:gd name="connsiteY0" fmla="*/ 0 h 2854800"/>
                  <a:gd name="connsiteX1" fmla="*/ 2507456 w 2507456"/>
                  <a:gd name="connsiteY1" fmla="*/ 0 h 2854800"/>
                  <a:gd name="connsiteX2" fmla="*/ 2507456 w 2507456"/>
                  <a:gd name="connsiteY2" fmla="*/ 2854800 h 2854800"/>
                  <a:gd name="connsiteX3" fmla="*/ 0 w 2507456"/>
                  <a:gd name="connsiteY3" fmla="*/ 2854800 h 2854800"/>
                  <a:gd name="connsiteX4" fmla="*/ 0 w 2507456"/>
                  <a:gd name="connsiteY4" fmla="*/ 0 h 285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7456" h="2854800">
                    <a:moveTo>
                      <a:pt x="0" y="0"/>
                    </a:moveTo>
                    <a:lnTo>
                      <a:pt x="2507456" y="0"/>
                    </a:lnTo>
                    <a:lnTo>
                      <a:pt x="2507456" y="2854800"/>
                    </a:lnTo>
                    <a:lnTo>
                      <a:pt x="0" y="2854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90000"/>
                </a:schemeClr>
              </a:solidFill>
              <a:ln>
                <a:solidFill>
                  <a:schemeClr val="accent1">
                    <a:alpha val="9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96012" rIns="128016" bIns="144018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800" kern="1200" dirty="0"/>
                  <a:t>Install and access on a local computer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800" kern="1200" dirty="0"/>
                  <a:t>Comprehensive feature set 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800" kern="1200" dirty="0"/>
                  <a:t>Complete user interface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469FD53-A459-4A3C-917B-FC3FE63D15CD}"/>
                </a:ext>
              </a:extLst>
            </p:cNvPr>
            <p:cNvGrpSpPr/>
            <p:nvPr/>
          </p:nvGrpSpPr>
          <p:grpSpPr>
            <a:xfrm>
              <a:off x="4330051" y="1673318"/>
              <a:ext cx="3017519" cy="3886200"/>
              <a:chOff x="4326852" y="1673319"/>
              <a:chExt cx="2507456" cy="385778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D11268D-0969-4A71-B05B-CCDC487F3F10}"/>
                  </a:ext>
                </a:extLst>
              </p:cNvPr>
              <p:cNvSpPr/>
              <p:nvPr/>
            </p:nvSpPr>
            <p:spPr>
              <a:xfrm>
                <a:off x="4326852" y="1673319"/>
                <a:ext cx="2507456" cy="1002982"/>
              </a:xfrm>
              <a:custGeom>
                <a:avLst/>
                <a:gdLst>
                  <a:gd name="connsiteX0" fmla="*/ 0 w 2507456"/>
                  <a:gd name="connsiteY0" fmla="*/ 0 h 1002982"/>
                  <a:gd name="connsiteX1" fmla="*/ 2507456 w 2507456"/>
                  <a:gd name="connsiteY1" fmla="*/ 0 h 1002982"/>
                  <a:gd name="connsiteX2" fmla="*/ 2507456 w 2507456"/>
                  <a:gd name="connsiteY2" fmla="*/ 1002982 h 1002982"/>
                  <a:gd name="connsiteX3" fmla="*/ 0 w 2507456"/>
                  <a:gd name="connsiteY3" fmla="*/ 1002982 h 1002982"/>
                  <a:gd name="connsiteX4" fmla="*/ 0 w 2507456"/>
                  <a:gd name="connsiteY4" fmla="*/ 0 h 100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7456" h="1002982">
                    <a:moveTo>
                      <a:pt x="0" y="0"/>
                    </a:moveTo>
                    <a:lnTo>
                      <a:pt x="2507456" y="0"/>
                    </a:lnTo>
                    <a:lnTo>
                      <a:pt x="2507456" y="1002982"/>
                    </a:lnTo>
                    <a:lnTo>
                      <a:pt x="0" y="100298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/>
                  <a:t>PowerPoint for the Web</a:t>
                </a: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3C83EF6-E41A-405C-AC2B-458804CD5D4D}"/>
                  </a:ext>
                </a:extLst>
              </p:cNvPr>
              <p:cNvSpPr/>
              <p:nvPr/>
            </p:nvSpPr>
            <p:spPr>
              <a:xfrm>
                <a:off x="4326852" y="2676302"/>
                <a:ext cx="2507456" cy="2854800"/>
              </a:xfrm>
              <a:custGeom>
                <a:avLst/>
                <a:gdLst>
                  <a:gd name="connsiteX0" fmla="*/ 0 w 2507456"/>
                  <a:gd name="connsiteY0" fmla="*/ 0 h 2854800"/>
                  <a:gd name="connsiteX1" fmla="*/ 2507456 w 2507456"/>
                  <a:gd name="connsiteY1" fmla="*/ 0 h 2854800"/>
                  <a:gd name="connsiteX2" fmla="*/ 2507456 w 2507456"/>
                  <a:gd name="connsiteY2" fmla="*/ 2854800 h 2854800"/>
                  <a:gd name="connsiteX3" fmla="*/ 0 w 2507456"/>
                  <a:gd name="connsiteY3" fmla="*/ 2854800 h 2854800"/>
                  <a:gd name="connsiteX4" fmla="*/ 0 w 2507456"/>
                  <a:gd name="connsiteY4" fmla="*/ 0 h 285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7456" h="2854800">
                    <a:moveTo>
                      <a:pt x="0" y="0"/>
                    </a:moveTo>
                    <a:lnTo>
                      <a:pt x="2507456" y="0"/>
                    </a:lnTo>
                    <a:lnTo>
                      <a:pt x="2507456" y="2854800"/>
                    </a:lnTo>
                    <a:lnTo>
                      <a:pt x="0" y="2854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90000"/>
                </a:schemeClr>
              </a:solidFill>
              <a:ln>
                <a:solidFill>
                  <a:schemeClr val="accent1">
                    <a:alpha val="9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96012" rIns="128016" bIns="144018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800" kern="1200" dirty="0"/>
                  <a:t>Access from any web browser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800" kern="1200" dirty="0"/>
                  <a:t>Streamlined feature set 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800" kern="1200" dirty="0"/>
                  <a:t>Simplified user interface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0462DBC-1661-496B-BF66-7249D864FDC5}"/>
                </a:ext>
              </a:extLst>
            </p:cNvPr>
            <p:cNvGrpSpPr/>
            <p:nvPr/>
          </p:nvGrpSpPr>
          <p:grpSpPr>
            <a:xfrm>
              <a:off x="7853171" y="1673318"/>
              <a:ext cx="3017520" cy="3886200"/>
              <a:chOff x="7853171" y="1673319"/>
              <a:chExt cx="3017520" cy="385778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E2AE698-3C01-4B1A-B8A8-13DFC975FD9F}"/>
                  </a:ext>
                </a:extLst>
              </p:cNvPr>
              <p:cNvSpPr/>
              <p:nvPr/>
            </p:nvSpPr>
            <p:spPr>
              <a:xfrm>
                <a:off x="7853171" y="1673319"/>
                <a:ext cx="3017520" cy="1002982"/>
              </a:xfrm>
              <a:custGeom>
                <a:avLst/>
                <a:gdLst>
                  <a:gd name="connsiteX0" fmla="*/ 0 w 2507456"/>
                  <a:gd name="connsiteY0" fmla="*/ 0 h 1002982"/>
                  <a:gd name="connsiteX1" fmla="*/ 2507456 w 2507456"/>
                  <a:gd name="connsiteY1" fmla="*/ 0 h 1002982"/>
                  <a:gd name="connsiteX2" fmla="*/ 2507456 w 2507456"/>
                  <a:gd name="connsiteY2" fmla="*/ 1002982 h 1002982"/>
                  <a:gd name="connsiteX3" fmla="*/ 0 w 2507456"/>
                  <a:gd name="connsiteY3" fmla="*/ 1002982 h 1002982"/>
                  <a:gd name="connsiteX4" fmla="*/ 0 w 2507456"/>
                  <a:gd name="connsiteY4" fmla="*/ 0 h 100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7456" h="1002982">
                    <a:moveTo>
                      <a:pt x="0" y="0"/>
                    </a:moveTo>
                    <a:lnTo>
                      <a:pt x="2507456" y="0"/>
                    </a:lnTo>
                    <a:lnTo>
                      <a:pt x="2507456" y="1002982"/>
                    </a:lnTo>
                    <a:lnTo>
                      <a:pt x="0" y="100298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/>
                  <a:t>PowerPoint Mobile App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E4BD048-E8F4-4B60-8980-509974B9469F}"/>
                  </a:ext>
                </a:extLst>
              </p:cNvPr>
              <p:cNvSpPr/>
              <p:nvPr/>
            </p:nvSpPr>
            <p:spPr>
              <a:xfrm>
                <a:off x="7853171" y="2676302"/>
                <a:ext cx="3017520" cy="2854800"/>
              </a:xfrm>
              <a:custGeom>
                <a:avLst/>
                <a:gdLst>
                  <a:gd name="connsiteX0" fmla="*/ 0 w 2507456"/>
                  <a:gd name="connsiteY0" fmla="*/ 0 h 2854800"/>
                  <a:gd name="connsiteX1" fmla="*/ 2507456 w 2507456"/>
                  <a:gd name="connsiteY1" fmla="*/ 0 h 2854800"/>
                  <a:gd name="connsiteX2" fmla="*/ 2507456 w 2507456"/>
                  <a:gd name="connsiteY2" fmla="*/ 2854800 h 2854800"/>
                  <a:gd name="connsiteX3" fmla="*/ 0 w 2507456"/>
                  <a:gd name="connsiteY3" fmla="*/ 2854800 h 2854800"/>
                  <a:gd name="connsiteX4" fmla="*/ 0 w 2507456"/>
                  <a:gd name="connsiteY4" fmla="*/ 0 h 285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7456" h="2854800">
                    <a:moveTo>
                      <a:pt x="0" y="0"/>
                    </a:moveTo>
                    <a:lnTo>
                      <a:pt x="2507456" y="0"/>
                    </a:lnTo>
                    <a:lnTo>
                      <a:pt x="2507456" y="2854800"/>
                    </a:lnTo>
                    <a:lnTo>
                      <a:pt x="0" y="2854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90000"/>
                </a:schemeClr>
              </a:solidFill>
              <a:ln>
                <a:solidFill>
                  <a:schemeClr val="accent1">
                    <a:alpha val="9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96012" rIns="128016" bIns="144018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800" kern="1200" dirty="0"/>
                  <a:t>Download app to your tablet or phone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800" kern="1200" dirty="0"/>
                  <a:t>Limited feature set 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800" kern="1200" dirty="0"/>
                  <a:t>Adaptable (responsive) user interface</a:t>
                </a:r>
              </a:p>
            </p:txBody>
          </p:sp>
        </p:grp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D207B-135E-3E2E-C339-DA099825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33C8-A529-4439-AFE9-7E9090079416}" type="datetime1">
              <a:rPr lang="en-US" smtClean="0"/>
              <a:t>2/15/2025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A03EC00-18F3-81F5-4157-78F3863D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98294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E206C-8071-41BA-A6A5-E044C837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900" y="508233"/>
            <a:ext cx="10511691" cy="90589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Getting Started with Microsoft PowerPoint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EF9D09-D740-CD77-5B4C-CC6B100765CD}"/>
              </a:ext>
            </a:extLst>
          </p:cNvPr>
          <p:cNvSpPr txBox="1">
            <a:spLocks noChangeArrowheads="1"/>
          </p:cNvSpPr>
          <p:nvPr/>
        </p:nvSpPr>
        <p:spPr>
          <a:xfrm>
            <a:off x="1178913" y="1885187"/>
            <a:ext cx="11280200" cy="4131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/>
              <a:t>Navigate the PowerPoint Environment</a:t>
            </a:r>
          </a:p>
          <a:p>
            <a:r>
              <a:rPr lang="en-US" altLang="en-US" sz="4000" dirty="0"/>
              <a:t>View and Navigate a Presentation</a:t>
            </a:r>
          </a:p>
          <a:p>
            <a:r>
              <a:rPr lang="en-US" altLang="en-US" sz="4000" dirty="0"/>
              <a:t>Create and Save a Basic Presentation</a:t>
            </a:r>
          </a:p>
          <a:p>
            <a:r>
              <a:rPr lang="en-US" altLang="en-US" sz="4000" dirty="0"/>
              <a:t>Navigate in PowerPoint for the Web</a:t>
            </a:r>
          </a:p>
          <a:p>
            <a:r>
              <a:rPr lang="en-US" altLang="en-US" sz="4000" dirty="0"/>
              <a:t>Use PowerPoint Help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95B8B-7513-67A5-F2A9-0AA82338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806-B514-40C3-8B62-8889B4D786FA}" type="datetime1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1551A-532C-C85F-5A67-F6653A74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CE4E-4FB4-48D5-A293-7E792CA7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215" y="1821139"/>
            <a:ext cx="7537570" cy="321572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Navigate The PowerPoint Environment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C023EC-485E-6D3B-2BA2-653466AA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F4AE-0101-4176-99C4-7D375062B1FA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70B52D-8EEF-E5C7-A9A7-7C012335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F005D2-2EF6-5062-8B3F-F3FE12F1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3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5901" y="100270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Microsoft PowerPoint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C688E-04F0-4AB4-B7EF-012EA3BC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33DFD6-B97D-4BCA-8AF4-42AC684F1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09" y="843439"/>
            <a:ext cx="8334983" cy="444817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AFB29-C54D-317C-52B8-F28F6E9F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D4D-FAF4-4FED-B69F-C5EA45926BF2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01C8A-6A99-14D6-3033-BDC21CE2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D07C6-8AFB-401B-8C4C-A7470E39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5901" y="100270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ACAAC-5B42-4849-82E2-C497E66D8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600" y="820427"/>
            <a:ext cx="9601200" cy="762000"/>
          </a:xfrm>
        </p:spPr>
        <p:txBody>
          <a:bodyPr>
            <a:normAutofit/>
          </a:bodyPr>
          <a:lstStyle/>
          <a:p>
            <a:r>
              <a:rPr lang="en-US" sz="2400" b="1" dirty="0"/>
              <a:t>Slides</a:t>
            </a:r>
            <a:r>
              <a:rPr lang="en-US" sz="2400" dirty="0"/>
              <a:t>: Individual presentation objects that are used to display text and visual content to the audience</a:t>
            </a:r>
          </a:p>
        </p:txBody>
      </p:sp>
      <p:pic>
        <p:nvPicPr>
          <p:cNvPr id="8" name="Picture 7" descr="A picture containing text, furniture&#10;&#10;Description automatically generated">
            <a:extLst>
              <a:ext uri="{FF2B5EF4-FFF2-40B4-BE49-F238E27FC236}">
                <a16:creationId xmlns:a16="http://schemas.microsoft.com/office/drawing/2014/main" id="{A68409AB-4977-4500-8905-9D1D5D442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75" y="1650609"/>
            <a:ext cx="6902450" cy="387826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F89AE-0678-E31C-220A-31678806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E18E-AFD1-478D-B0B6-F3809CE8DBDF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F65D1-5442-6956-8B77-4266B12A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3B7F74-CB36-41FC-B303-B7288BE8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5901" y="100270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745E7-74E6-43F0-873D-E297D28657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5480" y="625501"/>
            <a:ext cx="9601200" cy="762000"/>
          </a:xfrm>
        </p:spPr>
        <p:txBody>
          <a:bodyPr>
            <a:normAutofit/>
          </a:bodyPr>
          <a:lstStyle/>
          <a:p>
            <a:r>
              <a:rPr lang="en-US" sz="2000" b="1" dirty="0"/>
              <a:t>Notes</a:t>
            </a:r>
            <a:r>
              <a:rPr lang="en-US" sz="2000" dirty="0"/>
              <a:t> pane: A component of the user interface that allows users to enter notes that can be referenced during the delivery of a presentation</a:t>
            </a:r>
          </a:p>
        </p:txBody>
      </p:sp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0E72794-95A9-4FD8-A8D8-0F5E4C7CD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47" y="1506594"/>
            <a:ext cx="7551707" cy="4024629"/>
          </a:xfrm>
          <a:prstGeom prst="rect">
            <a:avLst/>
          </a:prstGeom>
        </p:spPr>
      </p:pic>
      <p:sp>
        <p:nvSpPr>
          <p:cNvPr id="11" name="Line 316">
            <a:extLst>
              <a:ext uri="{FF2B5EF4-FFF2-40B4-BE49-F238E27FC236}">
                <a16:creationId xmlns:a16="http://schemas.microsoft.com/office/drawing/2014/main" id="{ECD08935-88BB-43A3-93FD-6B75272D41E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605253" y="5025203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F857D60E-E0FB-4B82-91B3-0121AAB935B7}"/>
              </a:ext>
            </a:extLst>
          </p:cNvPr>
          <p:cNvSpPr/>
          <p:nvPr/>
        </p:nvSpPr>
        <p:spPr>
          <a:xfrm>
            <a:off x="6290930" y="4775965"/>
            <a:ext cx="1127119" cy="227012"/>
          </a:xfrm>
          <a:prstGeom prst="roundRect">
            <a:avLst/>
          </a:prstGeom>
          <a:solidFill>
            <a:srgbClr val="009DDC"/>
          </a:solidFill>
          <a:ln w="25400" cap="flat" cmpd="sng" algn="ctr">
            <a:noFill/>
            <a:prstDash val="solid"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kern="0" dirty="0">
                <a:solidFill>
                  <a:srgbClr val="FFFFFF"/>
                </a:solidFill>
                <a:latin typeface="Calibri"/>
                <a:cs typeface="Calibri"/>
              </a:rPr>
              <a:t>Notes Pane</a:t>
            </a:r>
          </a:p>
        </p:txBody>
      </p:sp>
      <p:sp>
        <p:nvSpPr>
          <p:cNvPr id="8" name="Line 316">
            <a:extLst>
              <a:ext uri="{FF2B5EF4-FFF2-40B4-BE49-F238E27FC236}">
                <a16:creationId xmlns:a16="http://schemas.microsoft.com/office/drawing/2014/main" id="{D2297DA2-4450-4C98-B164-347F14F8839B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8147939" y="6139124"/>
            <a:ext cx="3404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553D59B-9D7F-46C5-82A7-52B19F11EFBD}"/>
              </a:ext>
            </a:extLst>
          </p:cNvPr>
          <p:cNvSpPr/>
          <p:nvPr/>
        </p:nvSpPr>
        <p:spPr>
          <a:xfrm>
            <a:off x="7754611" y="6140008"/>
            <a:ext cx="1127119" cy="227012"/>
          </a:xfrm>
          <a:prstGeom prst="roundRect">
            <a:avLst/>
          </a:prstGeom>
          <a:solidFill>
            <a:srgbClr val="009DDC"/>
          </a:solidFill>
          <a:ln w="25400" cap="flat" cmpd="sng" algn="ctr">
            <a:noFill/>
            <a:prstDash val="solid"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kern="0" dirty="0">
                <a:solidFill>
                  <a:srgbClr val="FFFFFF"/>
                </a:solidFill>
                <a:latin typeface="Calibri"/>
                <a:cs typeface="Calibri"/>
              </a:rPr>
              <a:t>Notes Button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6CD3B-B263-1C14-C1B3-EBD545D7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075-068A-426A-AAB7-A75784CA6901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E25AF-3235-7ECE-83D8-EC3AFABB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ED76-1F64-FC1E-C946-F8714D015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556" y="740563"/>
            <a:ext cx="4688488" cy="3232560"/>
          </a:xfrm>
        </p:spPr>
        <p:txBody>
          <a:bodyPr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PowerPoint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E8EBF83-E628-E208-71E0-EB085B997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19" y="1071804"/>
            <a:ext cx="4294844" cy="399420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C5201-153B-661E-2AF4-B83EB5DC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4339-B169-43A3-9482-E0BA38EC302D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0ACD-FB5A-BB33-128A-538B80E8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B83FC-41C6-E8C0-F08D-5A3A6A18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19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5901" y="417775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Thumbnails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08363-DA9A-476A-AE17-F04CE875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A1E62D-8760-4110-AD6F-71D7538A23CB}"/>
              </a:ext>
            </a:extLst>
          </p:cNvPr>
          <p:cNvGrpSpPr/>
          <p:nvPr/>
        </p:nvGrpSpPr>
        <p:grpSpPr>
          <a:xfrm>
            <a:off x="1644650" y="1355785"/>
            <a:ext cx="8827948" cy="3917780"/>
            <a:chOff x="2838812" y="1626903"/>
            <a:chExt cx="8827948" cy="39177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81D2534-94B4-4D1B-ABC8-16B56F9BC3A8}"/>
                </a:ext>
              </a:extLst>
            </p:cNvPr>
            <p:cNvGrpSpPr/>
            <p:nvPr/>
          </p:nvGrpSpPr>
          <p:grpSpPr>
            <a:xfrm>
              <a:off x="2838812" y="1736022"/>
              <a:ext cx="1316736" cy="3749040"/>
              <a:chOff x="1574422" y="1789176"/>
              <a:chExt cx="1316736" cy="3749040"/>
            </a:xfrm>
          </p:grpSpPr>
          <p:sp>
            <p:nvSpPr>
              <p:cNvPr id="11269" name="AutoShape 303"/>
              <p:cNvSpPr>
                <a:spLocks/>
              </p:cNvSpPr>
              <p:nvPr/>
            </p:nvSpPr>
            <p:spPr bwMode="auto">
              <a:xfrm flipH="1">
                <a:off x="2717422" y="1789176"/>
                <a:ext cx="173736" cy="3749040"/>
              </a:xfrm>
              <a:prstGeom prst="rightBrace">
                <a:avLst>
                  <a:gd name="adj1" fmla="val 65821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100" dirty="0"/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1574422" y="3428999"/>
                <a:ext cx="1143000" cy="457200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Thumbnails Pane</a:t>
                </a:r>
              </a:p>
            </p:txBody>
          </p:sp>
        </p:grpSp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1733E5E-20DD-4584-9F63-702B24738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548" y="1626903"/>
              <a:ext cx="7511212" cy="391778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95623-C9CD-F627-8BB3-5FE24A75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C704-95F2-4190-BD79-E1A9AE60ACAA}" type="datetime1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AEA79-7406-81F7-65CA-6B02203B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5901" y="489975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Start Screen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FF100D-68F6-442A-A75F-09743E04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D2753F-6F8F-4E6E-82ED-C3AA833A91D2}"/>
              </a:ext>
            </a:extLst>
          </p:cNvPr>
          <p:cNvGrpSpPr/>
          <p:nvPr/>
        </p:nvGrpSpPr>
        <p:grpSpPr>
          <a:xfrm>
            <a:off x="1897431" y="1413390"/>
            <a:ext cx="8397138" cy="3578009"/>
            <a:chOff x="3047409" y="1676401"/>
            <a:chExt cx="8397138" cy="3578009"/>
          </a:xfrm>
        </p:grpSpPr>
        <p:pic>
          <p:nvPicPr>
            <p:cNvPr id="5" name="Picture 4" descr="Graphical user interface, application, PowerPoint&#10;&#10;Description automatically generated">
              <a:extLst>
                <a:ext uri="{FF2B5EF4-FFF2-40B4-BE49-F238E27FC236}">
                  <a16:creationId xmlns:a16="http://schemas.microsoft.com/office/drawing/2014/main" id="{D93571CE-F0F1-4439-91B7-79759D17A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114" y="1676401"/>
              <a:ext cx="6952433" cy="3578009"/>
            </a:xfrm>
            <a:prstGeom prst="rect">
              <a:avLst/>
            </a:prstGeom>
          </p:spPr>
        </p:pic>
        <p:sp>
          <p:nvSpPr>
            <p:cNvPr id="5128" name="AutoShape 303"/>
            <p:cNvSpPr>
              <a:spLocks/>
            </p:cNvSpPr>
            <p:nvPr/>
          </p:nvSpPr>
          <p:spPr bwMode="auto">
            <a:xfrm>
              <a:off x="7365148" y="4084319"/>
              <a:ext cx="173736" cy="1097280"/>
            </a:xfrm>
            <a:prstGeom prst="rightBrace">
              <a:avLst>
                <a:gd name="adj1" fmla="val 6590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100" dirty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779180" y="1968485"/>
              <a:ext cx="2961799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Resources to create new presentations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7538884" y="4479616"/>
              <a:ext cx="1262063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Recent Files</a:t>
              </a:r>
            </a:p>
          </p:txBody>
        </p:sp>
        <p:sp>
          <p:nvSpPr>
            <p:cNvPr id="23" name="Line 314">
              <a:extLst>
                <a:ext uri="{FF2B5EF4-FFF2-40B4-BE49-F238E27FC236}">
                  <a16:creationId xmlns:a16="http://schemas.microsoft.com/office/drawing/2014/main" id="{0435E83F-D153-4416-AADD-10210863FC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1000" y="3733800"/>
              <a:ext cx="498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A268A182-2BC5-4797-931B-E0FCE6A35E1D}"/>
                </a:ext>
              </a:extLst>
            </p:cNvPr>
            <p:cNvSpPr/>
            <p:nvPr/>
          </p:nvSpPr>
          <p:spPr bwMode="auto">
            <a:xfrm>
              <a:off x="3047409" y="3596481"/>
              <a:ext cx="1262063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Saved Files</a:t>
              </a:r>
            </a:p>
          </p:txBody>
        </p:sp>
        <p:sp>
          <p:nvSpPr>
            <p:cNvPr id="24" name="AutoShape 303">
              <a:extLst>
                <a:ext uri="{FF2B5EF4-FFF2-40B4-BE49-F238E27FC236}">
                  <a16:creationId xmlns:a16="http://schemas.microsoft.com/office/drawing/2014/main" id="{CFC11012-D616-4A8F-B56D-3A4762069443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8172768" y="-458802"/>
              <a:ext cx="174625" cy="557784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01C04-4FAF-779E-7EAC-F0C543E1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24A5-5457-4CF1-9EAE-4AA6055A9D4B}" type="datetime1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55C72-7528-FC1B-4C81-32343663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CE4E-4FB4-48D5-A293-7E792CA7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215" y="1821139"/>
            <a:ext cx="7537570" cy="321572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PowerPoint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User Interface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CD3F49-ECDA-6D9F-1CD1-3E8D401E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F1A8-9D00-42FB-B0CD-16383CE96579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B999F1-E730-0F74-CF9D-F16235D9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4B9A1-7194-3867-17FD-8F81EA68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36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5901" y="371936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PowerPoint User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57FEB-18F0-4B43-BE96-A73D0CB6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D8EB5A-5913-496E-84EA-3BC8F87076F1}"/>
              </a:ext>
            </a:extLst>
          </p:cNvPr>
          <p:cNvGrpSpPr/>
          <p:nvPr/>
        </p:nvGrpSpPr>
        <p:grpSpPr>
          <a:xfrm>
            <a:off x="1649679" y="1130452"/>
            <a:ext cx="8892642" cy="4339684"/>
            <a:chOff x="2256663" y="1492714"/>
            <a:chExt cx="8892642" cy="4339684"/>
          </a:xfrm>
        </p:grpSpPr>
        <p:sp>
          <p:nvSpPr>
            <p:cNvPr id="6154" name="Line 139"/>
            <p:cNvSpPr>
              <a:spLocks noChangeShapeType="1"/>
            </p:cNvSpPr>
            <p:nvPr/>
          </p:nvSpPr>
          <p:spPr bwMode="auto">
            <a:xfrm rot="16200000" flipV="1">
              <a:off x="5379720" y="1785124"/>
              <a:ext cx="36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824412" y="1492714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Title Bar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788163" y="3025656"/>
              <a:ext cx="1033272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Slide Pane</a:t>
              </a:r>
            </a:p>
          </p:txBody>
        </p:sp>
        <p:sp>
          <p:nvSpPr>
            <p:cNvPr id="6160" name="Line 144"/>
            <p:cNvSpPr>
              <a:spLocks noChangeShapeType="1"/>
            </p:cNvSpPr>
            <p:nvPr/>
          </p:nvSpPr>
          <p:spPr bwMode="auto">
            <a:xfrm>
              <a:off x="3527225" y="5709181"/>
              <a:ext cx="498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694793" y="5558078"/>
              <a:ext cx="1033272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Status Bar</a:t>
              </a:r>
            </a:p>
          </p:txBody>
        </p:sp>
        <p:sp>
          <p:nvSpPr>
            <p:cNvPr id="6162" name="AutoShape 303"/>
            <p:cNvSpPr>
              <a:spLocks/>
            </p:cNvSpPr>
            <p:nvPr/>
          </p:nvSpPr>
          <p:spPr bwMode="auto">
            <a:xfrm flipH="1">
              <a:off x="3854835" y="2250209"/>
              <a:ext cx="173736" cy="731520"/>
            </a:xfrm>
            <a:prstGeom prst="rightBrace">
              <a:avLst>
                <a:gd name="adj1" fmla="val 6591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100" dirty="0"/>
            </a:p>
          </p:txBody>
        </p:sp>
        <p:sp>
          <p:nvSpPr>
            <p:cNvPr id="6148" name="AutoShape 303"/>
            <p:cNvSpPr>
              <a:spLocks/>
            </p:cNvSpPr>
            <p:nvPr/>
          </p:nvSpPr>
          <p:spPr bwMode="auto">
            <a:xfrm flipH="1">
              <a:off x="3851870" y="3025656"/>
              <a:ext cx="173736" cy="2560320"/>
            </a:xfrm>
            <a:prstGeom prst="rightBrace">
              <a:avLst>
                <a:gd name="adj1" fmla="val 65878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100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2256663" y="4175963"/>
              <a:ext cx="1456115" cy="274639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Thumbnails Pane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679506" y="2537817"/>
              <a:ext cx="1033272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Ribbon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9A3ACF-5187-4FC3-83ED-EC06CD0B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43363" y="1968587"/>
              <a:ext cx="7105942" cy="3787062"/>
            </a:xfrm>
            <a:prstGeom prst="rect">
              <a:avLst/>
            </a:prstGeom>
          </p:spPr>
        </p:pic>
        <p:sp>
          <p:nvSpPr>
            <p:cNvPr id="20" name="AutoShape 303">
              <a:extLst>
                <a:ext uri="{FF2B5EF4-FFF2-40B4-BE49-F238E27FC236}">
                  <a16:creationId xmlns:a16="http://schemas.microsoft.com/office/drawing/2014/main" id="{57DFB682-4E79-4EEE-9E14-2C0ECE6C6DB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362031" y="1787089"/>
              <a:ext cx="174625" cy="265176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625988" y="3189871"/>
              <a:ext cx="1752600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Quick Access Toolbar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1D558-B68D-D22E-2A8D-30516C36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D9DC-3C3A-4BC7-8EBA-FC2DC1B4E11C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AB9BC-9E78-0680-3887-DD57DFCC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5901" y="489416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Ribbon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72461-1D7F-4BDF-80FC-F1639D98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969CBC-73BF-42D1-A0E9-D89BE8ECC022}"/>
              </a:ext>
            </a:extLst>
          </p:cNvPr>
          <p:cNvGrpSpPr/>
          <p:nvPr/>
        </p:nvGrpSpPr>
        <p:grpSpPr>
          <a:xfrm>
            <a:off x="990600" y="2598586"/>
            <a:ext cx="10402201" cy="2735414"/>
            <a:chOff x="990600" y="2598586"/>
            <a:chExt cx="10402201" cy="2735414"/>
          </a:xfrm>
        </p:grpSpPr>
        <p:pic>
          <p:nvPicPr>
            <p:cNvPr id="5" name="Picture 4" descr="Graphical user interface, application&#10;&#10;Description automatically generated with medium confidence">
              <a:extLst>
                <a:ext uri="{FF2B5EF4-FFF2-40B4-BE49-F238E27FC236}">
                  <a16:creationId xmlns:a16="http://schemas.microsoft.com/office/drawing/2014/main" id="{481462FB-3DB6-4169-B201-83F3F5FA5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971800"/>
              <a:ext cx="10402201" cy="1379340"/>
            </a:xfrm>
            <a:prstGeom prst="rect">
              <a:avLst/>
            </a:prstGeom>
          </p:spPr>
        </p:pic>
        <p:sp>
          <p:nvSpPr>
            <p:cNvPr id="7173" name="Line 139"/>
            <p:cNvSpPr>
              <a:spLocks noChangeShapeType="1"/>
            </p:cNvSpPr>
            <p:nvPr/>
          </p:nvSpPr>
          <p:spPr bwMode="auto">
            <a:xfrm rot="16200000" flipV="1">
              <a:off x="8000451" y="3105220"/>
              <a:ext cx="822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911074" y="2598586"/>
              <a:ext cx="1001713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Command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160138" y="2604480"/>
              <a:ext cx="868362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Tabs</a:t>
              </a:r>
            </a:p>
          </p:txBody>
        </p:sp>
        <p:sp>
          <p:nvSpPr>
            <p:cNvPr id="7176" name="Line 99"/>
            <p:cNvSpPr>
              <a:spLocks noChangeShapeType="1"/>
            </p:cNvSpPr>
            <p:nvPr/>
          </p:nvSpPr>
          <p:spPr bwMode="auto">
            <a:xfrm flipH="1">
              <a:off x="4252604" y="2878042"/>
              <a:ext cx="359595" cy="4418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7" name="Line 139"/>
            <p:cNvSpPr>
              <a:spLocks noChangeShapeType="1"/>
            </p:cNvSpPr>
            <p:nvPr/>
          </p:nvSpPr>
          <p:spPr bwMode="auto">
            <a:xfrm rot="16200000" flipV="1">
              <a:off x="4363102" y="3127139"/>
              <a:ext cx="4981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AutoShape 302"/>
            <p:cNvSpPr>
              <a:spLocks/>
            </p:cNvSpPr>
            <p:nvPr/>
          </p:nvSpPr>
          <p:spPr bwMode="auto">
            <a:xfrm rot="5400000">
              <a:off x="4858585" y="3319390"/>
              <a:ext cx="173736" cy="2377440"/>
            </a:xfrm>
            <a:prstGeom prst="rightBrace">
              <a:avLst>
                <a:gd name="adj1" fmla="val 8421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100" dirty="0"/>
            </a:p>
          </p:txBody>
        </p:sp>
        <p:sp>
          <p:nvSpPr>
            <p:cNvPr id="7179" name="AutoShape 302"/>
            <p:cNvSpPr>
              <a:spLocks/>
            </p:cNvSpPr>
            <p:nvPr/>
          </p:nvSpPr>
          <p:spPr bwMode="auto">
            <a:xfrm rot="5400000">
              <a:off x="2949652" y="3822310"/>
              <a:ext cx="173736" cy="1371600"/>
            </a:xfrm>
            <a:prstGeom prst="rightBrace">
              <a:avLst>
                <a:gd name="adj1" fmla="val 8421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100" dirty="0"/>
            </a:p>
          </p:txBody>
        </p:sp>
        <p:sp>
          <p:nvSpPr>
            <p:cNvPr id="7180" name="Line 82"/>
            <p:cNvSpPr>
              <a:spLocks noChangeShapeType="1"/>
            </p:cNvSpPr>
            <p:nvPr/>
          </p:nvSpPr>
          <p:spPr bwMode="auto">
            <a:xfrm flipV="1">
              <a:off x="3953599" y="4628003"/>
              <a:ext cx="980325" cy="3463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1" name="Line 99"/>
            <p:cNvSpPr>
              <a:spLocks noChangeShapeType="1"/>
            </p:cNvSpPr>
            <p:nvPr/>
          </p:nvSpPr>
          <p:spPr bwMode="auto">
            <a:xfrm flipH="1" flipV="1">
              <a:off x="3036519" y="4633838"/>
              <a:ext cx="184673" cy="2972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193590" y="4910701"/>
              <a:ext cx="868363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Groups</a:t>
              </a:r>
            </a:p>
          </p:txBody>
        </p:sp>
        <p:sp>
          <p:nvSpPr>
            <p:cNvPr id="7183" name="Line 167"/>
            <p:cNvSpPr>
              <a:spLocks noChangeShapeType="1"/>
            </p:cNvSpPr>
            <p:nvPr/>
          </p:nvSpPr>
          <p:spPr bwMode="auto">
            <a:xfrm rot="5400000">
              <a:off x="10384814" y="4114527"/>
              <a:ext cx="663910" cy="969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9532087" y="4847462"/>
              <a:ext cx="1637339" cy="4865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Ribbon Display Options Button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5A62D-6B8E-45D9-9620-C586559F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C8A4-D7FE-4615-B944-7C001403412F}" type="datetime1">
              <a:rPr lang="en-US" smtClean="0"/>
              <a:t>2/15/2025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1D6BBFC-912A-7D51-1565-E337EF09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5901" y="648187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Dialog Box Launchers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B8716-4F0D-4962-989F-5BBD4DE6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144A03-D387-403C-9F32-9F56372B980D}"/>
              </a:ext>
            </a:extLst>
          </p:cNvPr>
          <p:cNvGrpSpPr/>
          <p:nvPr/>
        </p:nvGrpSpPr>
        <p:grpSpPr>
          <a:xfrm>
            <a:off x="3569751" y="2970799"/>
            <a:ext cx="5052498" cy="1448755"/>
            <a:chOff x="3492338" y="4872956"/>
            <a:chExt cx="5052498" cy="1448755"/>
          </a:xfrm>
        </p:grpSpPr>
        <p:sp>
          <p:nvSpPr>
            <p:cNvPr id="9221" name="Line 220"/>
            <p:cNvSpPr>
              <a:spLocks noChangeShapeType="1"/>
            </p:cNvSpPr>
            <p:nvPr/>
          </p:nvSpPr>
          <p:spPr bwMode="auto">
            <a:xfrm flipH="1" flipV="1">
              <a:off x="5866880" y="5707857"/>
              <a:ext cx="0" cy="548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" name="Line 220"/>
            <p:cNvSpPr>
              <a:spLocks noChangeShapeType="1"/>
            </p:cNvSpPr>
            <p:nvPr/>
          </p:nvSpPr>
          <p:spPr bwMode="auto">
            <a:xfrm flipV="1">
              <a:off x="8468032" y="5707857"/>
              <a:ext cx="0" cy="548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791200" y="6047391"/>
              <a:ext cx="2753635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Dialog Box Launchers</a:t>
              </a:r>
            </a:p>
          </p:txBody>
        </p:sp>
        <p:pic>
          <p:nvPicPr>
            <p:cNvPr id="6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6F3B9C7-A671-4062-B68D-52279008A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338" y="4872956"/>
              <a:ext cx="5052498" cy="769687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D60B6-16C5-F563-BC2F-90154551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309-7FC9-444E-8928-4B831E44805C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E9668-C3DA-AC44-B724-1CC13C87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56C2-94C9-49B1-8946-E857DFB2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01" y="481655"/>
            <a:ext cx="10821699" cy="8446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Galleries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165BF2-35FD-444E-BF49-8E75F6F5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C1ECC0-3406-4568-AE74-950EBD3997E7}"/>
              </a:ext>
            </a:extLst>
          </p:cNvPr>
          <p:cNvGrpSpPr/>
          <p:nvPr/>
        </p:nvGrpSpPr>
        <p:grpSpPr>
          <a:xfrm>
            <a:off x="2954070" y="1876777"/>
            <a:ext cx="6283860" cy="3636800"/>
            <a:chOff x="1105878" y="1610600"/>
            <a:chExt cx="6283860" cy="3636800"/>
          </a:xfrm>
        </p:grpSpPr>
        <p:sp>
          <p:nvSpPr>
            <p:cNvPr id="6" name="AutoShape 304">
              <a:extLst>
                <a:ext uri="{FF2B5EF4-FFF2-40B4-BE49-F238E27FC236}">
                  <a16:creationId xmlns:a16="http://schemas.microsoft.com/office/drawing/2014/main" id="{B23B3D0A-B372-4C15-AD74-FE31B1E784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11161" y="2952809"/>
              <a:ext cx="762000" cy="609600"/>
            </a:xfrm>
            <a:prstGeom prst="rightArrow">
              <a:avLst>
                <a:gd name="adj1" fmla="val 52602"/>
                <a:gd name="adj2" fmla="val 59572"/>
              </a:avLst>
            </a:prstGeom>
            <a:solidFill>
              <a:srgbClr val="009DDC"/>
            </a:solidFill>
            <a:ln w="9525">
              <a:noFill/>
              <a:miter lim="800000"/>
              <a:headEnd/>
              <a:tailEnd/>
            </a:ln>
            <a:effectLst>
              <a:outerShdw blurRad="38100" dist="25400" dir="2700000" sx="99000" sy="99000" algn="ctr" rotWithShape="0">
                <a:srgbClr val="000000">
                  <a:alpha val="75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Line 316">
              <a:extLst>
                <a:ext uri="{FF2B5EF4-FFF2-40B4-BE49-F238E27FC236}">
                  <a16:creationId xmlns:a16="http://schemas.microsoft.com/office/drawing/2014/main" id="{938CB1EB-0944-411A-AAC4-749D7B5746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500421" y="2368749"/>
              <a:ext cx="4984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ounded Rectangle 143">
              <a:extLst>
                <a:ext uri="{FF2B5EF4-FFF2-40B4-BE49-F238E27FC236}">
                  <a16:creationId xmlns:a16="http://schemas.microsoft.com/office/drawing/2014/main" id="{3EFB9DBB-3FC9-4F79-A00C-99CFE67CA12E}"/>
                </a:ext>
              </a:extLst>
            </p:cNvPr>
            <p:cNvSpPr/>
            <p:nvPr/>
          </p:nvSpPr>
          <p:spPr>
            <a:xfrm>
              <a:off x="6749658" y="2231430"/>
              <a:ext cx="640080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More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E107166-0C55-4F66-ABEC-B08AEE288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878" y="1610600"/>
              <a:ext cx="5372566" cy="1028788"/>
            </a:xfrm>
            <a:prstGeom prst="rect">
              <a:avLst/>
            </a:prstGeom>
          </p:spPr>
        </p:pic>
        <p:pic>
          <p:nvPicPr>
            <p:cNvPr id="17" name="Picture 1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D73CEB4-E8E4-406A-95C1-AED43E56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745" y="3791854"/>
              <a:ext cx="5281118" cy="1455546"/>
            </a:xfrm>
            <a:prstGeom prst="rect">
              <a:avLst/>
            </a:prstGeom>
          </p:spPr>
        </p:pic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56F10-D415-956B-2DAF-E4DCEDF5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C3BE-1BCB-4656-970C-273D1A8A31BB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63B58F-729B-6658-0447-861B5A82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766700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_BOUNDING_BOX">
            <a:extLst>
              <a:ext uri="{FF2B5EF4-FFF2-40B4-BE49-F238E27FC236}">
                <a16:creationId xmlns:a16="http://schemas.microsoft.com/office/drawing/2014/main" id="{46AC98A5-F08C-4814-8920-B4F91619C2D2}"/>
              </a:ext>
            </a:extLst>
          </p:cNvPr>
          <p:cNvSpPr/>
          <p:nvPr/>
        </p:nvSpPr>
        <p:spPr>
          <a:xfrm>
            <a:off x="3124200" y="2669604"/>
            <a:ext cx="6096000" cy="198120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F0000"/>
                </a:solidFill>
                <a:prstDash val="solid"/>
              </a14:hiddenLine>
            </a:ext>
          </a:ex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US" sz="11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901" y="558279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Contextual Tabs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BE18D-3093-465D-AC24-1B819B62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446488-83C9-4A93-BEEF-FB9A97AAF8EC}"/>
              </a:ext>
            </a:extLst>
          </p:cNvPr>
          <p:cNvGrpSpPr/>
          <p:nvPr/>
        </p:nvGrpSpPr>
        <p:grpSpPr>
          <a:xfrm>
            <a:off x="5018629" y="2807603"/>
            <a:ext cx="2154742" cy="1775147"/>
            <a:chOff x="2438393" y="2903537"/>
            <a:chExt cx="2154742" cy="177514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553651" y="2903537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Contextual Tabs</a:t>
              </a:r>
            </a:p>
          </p:txBody>
        </p:sp>
        <p:sp>
          <p:nvSpPr>
            <p:cNvPr id="7" name="AutoShape 303">
              <a:extLst>
                <a:ext uri="{FF2B5EF4-FFF2-40B4-BE49-F238E27FC236}">
                  <a16:creationId xmlns:a16="http://schemas.microsoft.com/office/drawing/2014/main" id="{52713D1E-AB40-4BBD-875A-58BD6B92963C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204527" y="2488248"/>
              <a:ext cx="174625" cy="155448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A739ACA-1818-4902-8551-E88612143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8"/>
            <a:stretch/>
          </p:blipFill>
          <p:spPr>
            <a:xfrm>
              <a:off x="2438393" y="3352801"/>
              <a:ext cx="2154742" cy="1325883"/>
            </a:xfrm>
            <a:prstGeom prst="rect">
              <a:avLst/>
            </a:prstGeom>
            <a:ln>
              <a:solidFill>
                <a:srgbClr val="C4C4C4"/>
              </a:solidFill>
            </a:ln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708BF-58AC-07ED-2B83-494433EA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9D4E-3B1C-4082-9162-C9E85D1E96F3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F5E368-4920-00C0-49B7-0F3E8B4F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7807" y="522575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Ribbon Tabs (Slide 1 of 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F56D3-7D70-4C7B-A64C-335BAB82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4" name="Group 64">
            <a:extLst>
              <a:ext uri="{FF2B5EF4-FFF2-40B4-BE49-F238E27FC236}">
                <a16:creationId xmlns:a16="http://schemas.microsoft.com/office/drawing/2014/main" id="{82F5DBB9-E070-4394-8F35-9E9D9E25168D}"/>
              </a:ext>
            </a:extLst>
          </p:cNvPr>
          <p:cNvGraphicFramePr>
            <a:graphicFrameLocks noGrp="1"/>
          </p:cNvGraphicFramePr>
          <p:nvPr/>
        </p:nvGraphicFramePr>
        <p:xfrm>
          <a:off x="849353" y="2026908"/>
          <a:ext cx="10493295" cy="2804184"/>
        </p:xfrm>
        <a:graphic>
          <a:graphicData uri="http://schemas.openxmlformats.org/drawingml/2006/table">
            <a:tbl>
              <a:tblPr/>
              <a:tblGrid>
                <a:gridCol w="1878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4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Ribbon Tab</a:t>
                      </a:r>
                    </a:p>
                  </a:txBody>
                  <a:tcPr marL="121706" marR="121706"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Provides You with Access To</a:t>
                      </a:r>
                    </a:p>
                  </a:txBody>
                  <a:tcPr marL="121706" marR="121706"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File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Commands to create, open, save, close, share, and print files.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Home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Commands to add and edit text, add slides, and insert basic visual objects.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04658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Insert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Commands for adding and working with objects, such as charts, tables, and images.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1324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Draw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Tools for freehand drawing using a mouse, touchpad, or touch screen.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82933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Design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Options for tailoring the overall visual design of your presentation.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64046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Transitions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Options for creating visually appealing progressions between slides.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23457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A91B9-62A9-C59C-AF61-3942BC52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7CF6-E917-4F39-9653-1AC68E888C4E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1446C-7B18-49E0-6656-76E1C0B5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690916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5901" y="522575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Ribbon Tabs (Slide 2 of 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F56D3-7D70-4C7B-A64C-335BAB82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4" name="Group 64">
            <a:extLst>
              <a:ext uri="{FF2B5EF4-FFF2-40B4-BE49-F238E27FC236}">
                <a16:creationId xmlns:a16="http://schemas.microsoft.com/office/drawing/2014/main" id="{82F5DBB9-E070-4394-8F35-9E9D9E25168D}"/>
              </a:ext>
            </a:extLst>
          </p:cNvPr>
          <p:cNvGraphicFramePr>
            <a:graphicFrameLocks noGrp="1"/>
          </p:cNvGraphicFramePr>
          <p:nvPr/>
        </p:nvGraphicFramePr>
        <p:xfrm>
          <a:off x="849353" y="2011608"/>
          <a:ext cx="10493295" cy="3017592"/>
        </p:xfrm>
        <a:graphic>
          <a:graphicData uri="http://schemas.openxmlformats.org/drawingml/2006/table">
            <a:tbl>
              <a:tblPr/>
              <a:tblGrid>
                <a:gridCol w="1878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4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Ribbon Tab</a:t>
                      </a:r>
                    </a:p>
                  </a:txBody>
                  <a:tcPr marL="121706" marR="121706"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Provides You with Access To</a:t>
                      </a:r>
                    </a:p>
                  </a:txBody>
                  <a:tcPr marL="121706" marR="121706"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Animations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Commands to add and edit dynamic effects to objects on slides in your presentation.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2113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Slide Show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Functions you will use to rehearse and deliver your final presentation.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82689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Record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Commands for recording slide shows, capturing screenshots, and exporting presentations in formats that don't require the viewer to have PowerPoint.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7909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Review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Options for reviewing and revising the content in your presentation.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059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View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Commands that allow you to alter how you view your presentation.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07116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Help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Commands for accessing PowerPoint documentation, contacting support, providing feedback to Microsoft, and viewing training videos.</a:t>
                      </a:r>
                    </a:p>
                  </a:txBody>
                  <a:tcPr marL="121706" marR="121706"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44687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1A53A-9BC0-F064-E670-C7309E9E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691B-13B0-463C-92DC-1336D401CD40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6AA5D-DE9A-EE8A-6029-180C8EF1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6AC21-21B3-B4FD-2F28-F028D35E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C01389E6-C847-4AD0-B56D-D205B2EAB1EE}" type="slidenum">
              <a:rPr lang="en-US" smtClean="0"/>
              <a:t>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D3D08E-A464-3E83-4C79-8087648C5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Getting Started</a:t>
            </a:r>
          </a:p>
          <a:p>
            <a:r>
              <a:rPr lang="en-US" dirty="0"/>
              <a:t>Working with Slides</a:t>
            </a:r>
          </a:p>
          <a:p>
            <a:r>
              <a:rPr lang="en-US" dirty="0"/>
              <a:t>Images and Shapes</a:t>
            </a:r>
          </a:p>
          <a:p>
            <a:r>
              <a:rPr lang="en-US" dirty="0"/>
              <a:t>Adding Diagrams and Charts</a:t>
            </a:r>
          </a:p>
          <a:p>
            <a:r>
              <a:rPr lang="en-US" dirty="0"/>
              <a:t>Add Video, Audio, Animation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CF70CE-93F4-E247-9215-FAA365419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Class Outline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72D2A2-54A0-1169-3E47-EE75F7024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Helpful Accessibility Features</a:t>
            </a:r>
          </a:p>
          <a:p>
            <a:r>
              <a:rPr lang="en-US" dirty="0"/>
              <a:t>Collaborate</a:t>
            </a:r>
          </a:p>
          <a:p>
            <a:r>
              <a:rPr lang="en-US" dirty="0"/>
              <a:t>Deliver Presentations</a:t>
            </a:r>
          </a:p>
          <a:p>
            <a:r>
              <a:rPr lang="en-US" dirty="0"/>
              <a:t>Reuse Presentations</a:t>
            </a:r>
          </a:p>
          <a:p>
            <a:r>
              <a:rPr lang="en-US" dirty="0"/>
              <a:t>Challenges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0C613C-1193-98BB-EC3E-9336E84EA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Session 6 – Part 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D14AE6-C314-0D8E-9F3B-946FA74B65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Session 7 – Part II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0BD8E-F936-733F-C737-C0E2134B9A7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0" y="6402388"/>
            <a:ext cx="2206625" cy="368300"/>
          </a:xfrm>
        </p:spPr>
        <p:txBody>
          <a:bodyPr/>
          <a:lstStyle/>
          <a:p>
            <a:fld id="{99CD555F-85A0-4240-98B7-3D3D77C6B2A3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601C9-8742-575E-E4FC-40D6027E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7062" y="6401999"/>
            <a:ext cx="5575300" cy="368300"/>
          </a:xfr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208239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00A8-94C7-4247-8822-0416D0B8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15909"/>
            <a:ext cx="9144000" cy="282618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View and Navigate a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7A423-928E-231B-5E97-9CC507E3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C47B-7BA7-432C-AB7E-3FAF95EBD190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D6F5C-A69F-918E-DA53-9C1EE55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2EBBF-48AE-FA42-80EB-5B0C394C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94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34635" y="341430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Presentation Views – Normal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6038-3257-41B4-9380-A4677C88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E1718-0705-47DD-A4AD-544C58BDC138}"/>
              </a:ext>
            </a:extLst>
          </p:cNvPr>
          <p:cNvSpPr/>
          <p:nvPr/>
        </p:nvSpPr>
        <p:spPr>
          <a:xfrm>
            <a:off x="7848600" y="1488567"/>
            <a:ext cx="964288" cy="2514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sz="1100" b="1" kern="0" dirty="0" err="1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F22A366-AB44-4E31-AAD7-5F3E60AC0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74" y="1201917"/>
            <a:ext cx="7928052" cy="445416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2BB65-9F6A-A6DD-7D25-A992756F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9F47-32FA-4E99-A591-2932180663E5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8DF05-A68E-034E-B87B-18C467A3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5901" y="263494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Presentation Views – Outline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41F9B-DC91-4E1C-95D6-60EABF22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1A85B-ABA7-453C-B00E-A387782A1281}"/>
              </a:ext>
            </a:extLst>
          </p:cNvPr>
          <p:cNvGrpSpPr/>
          <p:nvPr/>
        </p:nvGrpSpPr>
        <p:grpSpPr>
          <a:xfrm>
            <a:off x="1869998" y="843160"/>
            <a:ext cx="8452005" cy="4742444"/>
            <a:chOff x="1869998" y="1429756"/>
            <a:chExt cx="8452005" cy="4742444"/>
          </a:xfrm>
        </p:grpSpPr>
        <p:pic>
          <p:nvPicPr>
            <p:cNvPr id="3" name="Picture 2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50656174-E376-4B56-AEA0-3CBCD434E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998" y="1429756"/>
              <a:ext cx="8452005" cy="474244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C1C819-2558-46E6-91F6-A77D6D0FB686}"/>
                </a:ext>
              </a:extLst>
            </p:cNvPr>
            <p:cNvSpPr/>
            <p:nvPr/>
          </p:nvSpPr>
          <p:spPr>
            <a:xfrm>
              <a:off x="7924800" y="1524000"/>
              <a:ext cx="964288" cy="2514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100" b="1" kern="0" dirty="0" err="1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8D1C-82AC-54FF-5BF7-9EA3B5F0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10C-C50F-4381-BA04-A75C3F5D531E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D7CB4-281C-C24C-1336-D655ACE6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5901" y="156872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Presentation Views – Slide Sorter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1EC6F-DCF6-4A74-8B54-4718AE58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7098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440CB63-B32F-484E-9B2C-781CFB6D4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3" y="853100"/>
            <a:ext cx="6895221" cy="46001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655D75-029C-44D6-BC6C-FC1F09F2B31E}"/>
              </a:ext>
            </a:extLst>
          </p:cNvPr>
          <p:cNvSpPr/>
          <p:nvPr/>
        </p:nvSpPr>
        <p:spPr>
          <a:xfrm>
            <a:off x="7816232" y="1219200"/>
            <a:ext cx="876625" cy="2514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sz="1100" b="1" kern="0" dirty="0" err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A579B-F20E-4CDC-65FA-81F9FD79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7A6-8E2C-4FAB-808B-4C518CD27441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50561-2387-A77C-29AE-EF19E685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5901" y="75266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Presentation Views – Notes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301E5-C002-4F98-8F35-E3CEDBEA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B5D1BAF-A29A-4655-9A0B-E57DC3794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10" y="685800"/>
            <a:ext cx="6969379" cy="48427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EC7193-3603-4EBC-985C-D06C86BDC62B}"/>
              </a:ext>
            </a:extLst>
          </p:cNvPr>
          <p:cNvSpPr/>
          <p:nvPr/>
        </p:nvSpPr>
        <p:spPr>
          <a:xfrm>
            <a:off x="7391400" y="1272540"/>
            <a:ext cx="964288" cy="2514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sz="1100" b="1" kern="0" dirty="0" err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549FA-16F7-B246-C589-5F59D88C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F431-CED3-46E4-8FA9-AE4D7271976F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767C9C-505B-A48D-C257-38FA0CF0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5901" y="363375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Presentation Views – Reading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47364-487E-4971-97EE-2610CEC4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E922E-816A-44A4-837C-F0B8B59AC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208" y="1237890"/>
            <a:ext cx="7635584" cy="406933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97E80-70BE-D580-B8E6-D137676A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CC5D-57A3-4084-A52F-6A2FC60AA2A1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8D24F-A5CB-A1AC-0554-F07DC17D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6158" y="419447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Color View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789AB-B06C-4162-940F-4E39C5AE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73CEE0-0F1B-4C5A-847A-A411ECC53BDC}"/>
              </a:ext>
            </a:extLst>
          </p:cNvPr>
          <p:cNvGrpSpPr/>
          <p:nvPr/>
        </p:nvGrpSpPr>
        <p:grpSpPr>
          <a:xfrm>
            <a:off x="2603362" y="1676400"/>
            <a:ext cx="7607437" cy="1584142"/>
            <a:chOff x="2603362" y="1676400"/>
            <a:chExt cx="7607437" cy="15841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6B1D15-01D2-4B0E-8CEC-CC4D03C85EAE}"/>
                </a:ext>
              </a:extLst>
            </p:cNvPr>
            <p:cNvGrpSpPr/>
            <p:nvPr/>
          </p:nvGrpSpPr>
          <p:grpSpPr>
            <a:xfrm>
              <a:off x="2603362" y="1676400"/>
              <a:ext cx="5379378" cy="1481522"/>
              <a:chOff x="894305" y="2743200"/>
              <a:chExt cx="5379378" cy="14815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EEBD4B8-D825-4829-95BC-3C725EBD1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5855" y="3218882"/>
                <a:ext cx="1271381" cy="1005840"/>
              </a:xfrm>
              <a:prstGeom prst="rect">
                <a:avLst/>
              </a:prstGeom>
            </p:spPr>
          </p:pic>
          <p:sp>
            <p:nvSpPr>
              <p:cNvPr id="11" name="Rounded Rectangle 8">
                <a:extLst>
                  <a:ext uri="{FF2B5EF4-FFF2-40B4-BE49-F238E27FC236}">
                    <a16:creationId xmlns:a16="http://schemas.microsoft.com/office/drawing/2014/main" id="{6A501787-033C-4FEC-8F84-00AF9FA89CA2}"/>
                  </a:ext>
                </a:extLst>
              </p:cNvPr>
              <p:cNvSpPr/>
              <p:nvPr/>
            </p:nvSpPr>
            <p:spPr>
              <a:xfrm>
                <a:off x="894305" y="2743200"/>
                <a:ext cx="1554480" cy="274320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Color view options</a:t>
                </a:r>
              </a:p>
            </p:txBody>
          </p:sp>
          <p:sp>
            <p:nvSpPr>
              <p:cNvPr id="12" name="Rounded Rectangle 8">
                <a:extLst>
                  <a:ext uri="{FF2B5EF4-FFF2-40B4-BE49-F238E27FC236}">
                    <a16:creationId xmlns:a16="http://schemas.microsoft.com/office/drawing/2014/main" id="{0DADFC4B-22F2-4EA1-8867-A66DBF5D63A0}"/>
                  </a:ext>
                </a:extLst>
              </p:cNvPr>
              <p:cNvSpPr/>
              <p:nvPr/>
            </p:nvSpPr>
            <p:spPr>
              <a:xfrm>
                <a:off x="4993523" y="2743200"/>
                <a:ext cx="1280160" cy="274320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Grayscale view</a:t>
                </a:r>
              </a:p>
            </p:txBody>
          </p:sp>
        </p:grpSp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71124DCA-B2DB-4F56-95D3-15735537B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520" y="2152082"/>
              <a:ext cx="5736279" cy="1108460"/>
            </a:xfrm>
            <a:prstGeom prst="rect">
              <a:avLst/>
            </a:prstGeom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F0D21C-DF02-31BD-9817-399E6F15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D1B9-EDD7-4058-AC4B-B30F5827DE67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212120-585F-6F9F-16EE-66EB7518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935793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5901" y="436700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Slide Show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D8F5B9-6EC3-4642-A341-323668F3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Group 64">
            <a:extLst>
              <a:ext uri="{FF2B5EF4-FFF2-40B4-BE49-F238E27FC236}">
                <a16:creationId xmlns:a16="http://schemas.microsoft.com/office/drawing/2014/main" id="{39F0A32C-0399-4693-8244-426A908AD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977206"/>
              </p:ext>
            </p:extLst>
          </p:nvPr>
        </p:nvGraphicFramePr>
        <p:xfrm>
          <a:off x="2398145" y="1063821"/>
          <a:ext cx="7619999" cy="4351109"/>
        </p:xfrm>
        <a:graphic>
          <a:graphicData uri="http://schemas.openxmlformats.org/drawingml/2006/table">
            <a:tbl>
              <a:tblPr/>
              <a:tblGrid>
                <a:gridCol w="1925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526">
                  <a:extLst>
                    <a:ext uri="{9D8B030D-6E8A-4147-A177-3AD203B41FA5}">
                      <a16:colId xmlns:a16="http://schemas.microsoft.com/office/drawing/2014/main" val="2517799646"/>
                    </a:ext>
                  </a:extLst>
                </a:gridCol>
                <a:gridCol w="3208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Action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Mouse Action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Keyboard Shortcut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Start from beginning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Slide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Show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From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Beginning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F5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Start from current slide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Slide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Show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From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Current Slide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Shift+F5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22946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Go to specific slide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&lt;slide number&gt;+Enter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20371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Advance to next slide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Click on the screen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Right-click and select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Next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Down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 Arrow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Down Arrow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Spacebar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66298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Return to previous slide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Right-click and select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Up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 Arrow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 Arrow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Backspace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618686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Black out/restore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 the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key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70181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White out/restore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 the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key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93685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End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Right-click and select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Show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 the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key</a:t>
                      </a:r>
                    </a:p>
                  </a:txBody>
                  <a:tcPr marL="91427" marR="91427" marT="45729" marB="4572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828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6AD6C-06B3-1F81-F3CF-9AA8F219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2FAB-2C6F-4760-B8BC-BCA51E4E2ECF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E8BF0-316C-392A-8CC4-9D54222E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0AC0-58AE-4B85-9A64-3BF270CC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952" y="2213387"/>
            <a:ext cx="9194096" cy="2431226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Create and Save a Basic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8B40E-DEE7-740A-28E6-0E15A43D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0C85-DC15-4348-8024-763C65CF4024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68CEC-CD7A-05F8-57FC-1B401E56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0742F-7B8F-F58A-C522-CFE2A1BE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73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6AAC0-6D56-44A7-B28D-1BE01C9B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01" y="263494"/>
            <a:ext cx="10821699" cy="8446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New Screen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0A2375-3D80-4DA3-B85B-BAD7C93F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14C66E-637C-4FFF-AB68-ADDC9B1D66B9}"/>
              </a:ext>
            </a:extLst>
          </p:cNvPr>
          <p:cNvGrpSpPr/>
          <p:nvPr/>
        </p:nvGrpSpPr>
        <p:grpSpPr>
          <a:xfrm>
            <a:off x="1504950" y="1063821"/>
            <a:ext cx="9182100" cy="4459180"/>
            <a:chOff x="1295401" y="1143000"/>
            <a:chExt cx="9601200" cy="4876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6051E0-6A7E-4BBB-BFAB-60CF8C081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55" r="2357" b="8432"/>
            <a:stretch/>
          </p:blipFill>
          <p:spPr>
            <a:xfrm>
              <a:off x="1295401" y="1143000"/>
              <a:ext cx="9601200" cy="4876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B979EC-4C83-4CDC-81BB-8BF89DBB593C}"/>
                </a:ext>
              </a:extLst>
            </p:cNvPr>
            <p:cNvSpPr/>
            <p:nvPr/>
          </p:nvSpPr>
          <p:spPr>
            <a:xfrm>
              <a:off x="2763408" y="2057400"/>
              <a:ext cx="1676400" cy="1219200"/>
            </a:xfrm>
            <a:prstGeom prst="rect">
              <a:avLst/>
            </a:prstGeom>
            <a:noFill/>
            <a:ln w="28575" cap="flat" cmpd="sng" algn="ctr">
              <a:solidFill>
                <a:srgbClr val="E6242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100" b="1" kern="0" dirty="0" err="1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D5FEC6-B232-D046-99D3-0109B14E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A15-0784-452F-99F9-8D48D86B8F7B}" type="datetime1">
              <a:rPr lang="en-US" smtClean="0"/>
              <a:t>2/15/2025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4BD21C-73C9-FDCC-67B2-02DE65E6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6178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5F79B-5BB3-E911-733E-19FF31F3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6E4D-1218-4617-95AD-8CB977CF3F4B}" type="datetime1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804EA-46F2-9EFE-83C6-CAC09BA3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6D746-8172-4876-195C-7B39DBD9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4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D88FFD2-292F-21D2-2DBC-8BDC6486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949CA55-0FF6-46C5-3791-263F261AB2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Theme of Template</a:t>
            </a:r>
          </a:p>
          <a:p>
            <a:r>
              <a:rPr lang="en-US" dirty="0"/>
              <a:t>QuickStarter Outline Tool</a:t>
            </a:r>
          </a:p>
          <a:p>
            <a:r>
              <a:rPr lang="en-US" dirty="0"/>
              <a:t>Create and Save New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4228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5901" y="610216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Blank 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236432-9AB3-4871-A185-0A912BE6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4E75B4-4F71-4AB6-9C40-152E0455DC69}"/>
              </a:ext>
            </a:extLst>
          </p:cNvPr>
          <p:cNvGrpSpPr/>
          <p:nvPr/>
        </p:nvGrpSpPr>
        <p:grpSpPr>
          <a:xfrm>
            <a:off x="3081642" y="1676400"/>
            <a:ext cx="6028716" cy="3077038"/>
            <a:chOff x="1557642" y="2202704"/>
            <a:chExt cx="6028716" cy="30770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1C06D6-F8F4-41DF-8953-AFDD95AFD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7642" y="2202704"/>
              <a:ext cx="6028716" cy="3077038"/>
            </a:xfrm>
            <a:prstGeom prst="rect">
              <a:avLst/>
            </a:prstGeom>
          </p:spPr>
        </p:pic>
        <p:sp>
          <p:nvSpPr>
            <p:cNvPr id="24580" name="Line 300"/>
            <p:cNvSpPr>
              <a:spLocks noChangeShapeType="1"/>
            </p:cNvSpPr>
            <p:nvPr/>
          </p:nvSpPr>
          <p:spPr bwMode="auto">
            <a:xfrm>
              <a:off x="2586789" y="3652847"/>
              <a:ext cx="137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09800" y="3389138"/>
              <a:ext cx="1447800" cy="47829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Title Text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Placeholder</a:t>
              </a:r>
            </a:p>
          </p:txBody>
        </p:sp>
        <p:sp>
          <p:nvSpPr>
            <p:cNvPr id="24582" name="Line 300"/>
            <p:cNvSpPr>
              <a:spLocks noChangeShapeType="1"/>
            </p:cNvSpPr>
            <p:nvPr/>
          </p:nvSpPr>
          <p:spPr bwMode="auto">
            <a:xfrm>
              <a:off x="2596812" y="4222877"/>
              <a:ext cx="137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09800" y="3966153"/>
              <a:ext cx="1447800" cy="47829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Subtitle Text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Placeholder</a:t>
              </a: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DAEC0-351D-F04A-388C-B066B022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E444-2051-4B8D-9F5A-9DCCBC644D57}" type="datetime1">
              <a:rPr lang="en-US" smtClean="0"/>
              <a:t>2/15/2025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2E5683-7F0A-9C06-1982-BCB9C42F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496400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BE6149-7000-44AA-AB40-BDDE0E39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00799E-F81E-4F56-ADB6-5FD87700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00" y="263494"/>
            <a:ext cx="10821699" cy="8446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Text Placeholders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848D9A-6E70-4D47-A651-F65A2D23D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68121"/>
            <a:ext cx="9601200" cy="762000"/>
          </a:xfrm>
        </p:spPr>
        <p:txBody>
          <a:bodyPr/>
          <a:lstStyle/>
          <a:p>
            <a:r>
              <a:rPr lang="en-US" b="1" dirty="0"/>
              <a:t>Text placeholders</a:t>
            </a:r>
            <a:r>
              <a:rPr lang="en-US" dirty="0"/>
              <a:t>: Containers for instructional text indicating the type of content users should enter.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315D4D-EC95-48E5-899D-2B4C5B271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00" y="2211783"/>
            <a:ext cx="11483012" cy="3329729"/>
          </a:xfrm>
        </p:spPr>
        <p:txBody>
          <a:bodyPr/>
          <a:lstStyle/>
          <a:p>
            <a:r>
              <a:rPr lang="en-US" dirty="0"/>
              <a:t>Slides can contain multiple placeholders.</a:t>
            </a:r>
          </a:p>
          <a:p>
            <a:r>
              <a:rPr lang="en-US" dirty="0"/>
              <a:t>Position and format of placeholders determined by Slide Master.</a:t>
            </a:r>
          </a:p>
          <a:p>
            <a:r>
              <a:rPr lang="en-US" dirty="0"/>
              <a:t>Avoid manual modifications to placement or format.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C58DD-B303-6875-31DA-A8CE2FEA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EE27-8622-4803-B04D-749E3DD097BC}" type="datetime1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8B58C-26A2-6AC1-0EF1-FCEC5C61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997122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73E2-E873-401A-8ABC-5D5E923C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01" y="559676"/>
            <a:ext cx="10821699" cy="8446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 Placeholders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F24BC-1452-4BCF-9371-24F59FE4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F6D623-0ED9-468E-A8A5-FC0A33B539C5}"/>
              </a:ext>
            </a:extLst>
          </p:cNvPr>
          <p:cNvGrpSpPr/>
          <p:nvPr/>
        </p:nvGrpSpPr>
        <p:grpSpPr>
          <a:xfrm>
            <a:off x="2910252" y="1676400"/>
            <a:ext cx="6371496" cy="3254022"/>
            <a:chOff x="1024302" y="1801989"/>
            <a:chExt cx="6371496" cy="32540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369B87-98E9-49AF-9FDD-DE090492A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010" y="1801989"/>
              <a:ext cx="5303980" cy="3254022"/>
            </a:xfrm>
            <a:prstGeom prst="rect">
              <a:avLst/>
            </a:prstGeom>
          </p:spPr>
        </p:pic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548565BB-11FD-40F3-897B-E73245E29683}"/>
                </a:ext>
              </a:extLst>
            </p:cNvPr>
            <p:cNvSpPr/>
            <p:nvPr/>
          </p:nvSpPr>
          <p:spPr>
            <a:xfrm>
              <a:off x="1024302" y="3610581"/>
              <a:ext cx="1447800" cy="44257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Content Placeholder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1F4E4D-9485-43CC-9056-42849C86B6B3}"/>
                </a:ext>
              </a:extLst>
            </p:cNvPr>
            <p:cNvSpPr/>
            <p:nvPr/>
          </p:nvSpPr>
          <p:spPr>
            <a:xfrm>
              <a:off x="2677060" y="2971800"/>
              <a:ext cx="1204190" cy="22859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100" b="1" kern="0" dirty="0" err="1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EB36AB-0547-49D4-AF3A-39F6EAB1FB71}"/>
                </a:ext>
              </a:extLst>
            </p:cNvPr>
            <p:cNvSpPr/>
            <p:nvPr/>
          </p:nvSpPr>
          <p:spPr>
            <a:xfrm>
              <a:off x="4191000" y="3529030"/>
              <a:ext cx="1066800" cy="66196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100" b="1" kern="0" dirty="0" err="1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12" name="Line 300">
              <a:extLst>
                <a:ext uri="{FF2B5EF4-FFF2-40B4-BE49-F238E27FC236}">
                  <a16:creationId xmlns:a16="http://schemas.microsoft.com/office/drawing/2014/main" id="{CECEE72B-1592-4E8E-8682-1714335B16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7086" y="3089823"/>
              <a:ext cx="10972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BCD5594E-6CC2-4814-94E5-F4AE63822ADA}"/>
                </a:ext>
              </a:extLst>
            </p:cNvPr>
            <p:cNvSpPr/>
            <p:nvPr/>
          </p:nvSpPr>
          <p:spPr>
            <a:xfrm flipH="1">
              <a:off x="4191000" y="2864813"/>
              <a:ext cx="1097280" cy="44257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Select here to add text</a:t>
              </a:r>
            </a:p>
          </p:txBody>
        </p:sp>
        <p:sp>
          <p:nvSpPr>
            <p:cNvPr id="14" name="Line 300">
              <a:extLst>
                <a:ext uri="{FF2B5EF4-FFF2-40B4-BE49-F238E27FC236}">
                  <a16:creationId xmlns:a16="http://schemas.microsoft.com/office/drawing/2014/main" id="{3DDA4D58-A3EE-4869-83C0-6A5206122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9060" y="3880833"/>
              <a:ext cx="10972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450C576E-04B7-4FAB-A561-D3C9E8C8CA88}"/>
                </a:ext>
              </a:extLst>
            </p:cNvPr>
            <p:cNvSpPr/>
            <p:nvPr/>
          </p:nvSpPr>
          <p:spPr>
            <a:xfrm flipH="1">
              <a:off x="5679402" y="3659548"/>
              <a:ext cx="1716396" cy="44257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Select an icon to add that content type</a:t>
              </a:r>
            </a:p>
          </p:txBody>
        </p:sp>
        <p:sp>
          <p:nvSpPr>
            <p:cNvPr id="16" name="AutoShape 303">
              <a:extLst>
                <a:ext uri="{FF2B5EF4-FFF2-40B4-BE49-F238E27FC236}">
                  <a16:creationId xmlns:a16="http://schemas.microsoft.com/office/drawing/2014/main" id="{B26EFC6D-B77A-4B42-B19A-0086763D89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66810" y="2963186"/>
              <a:ext cx="174625" cy="173736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F0BA43-EAF5-BFB3-E689-027A2C0C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20F5-7B67-4227-B3AD-9E3FB0608EAD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4437CE-8D31-4E33-9A39-7E886D4F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759700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196A-D19B-432E-B2F0-ABD6A733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3" y="1755221"/>
            <a:ext cx="7605015" cy="3347559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PowerPoint Help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3BD52-F012-CBC8-96DC-75BA10F2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6B9-6960-4D9F-83FC-FE626062737A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E242A-1AE3-9263-9455-8F5F99BD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BE4D4-2F61-5DDB-E0CA-A46A8B9C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0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5901" y="385735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PowerPoint Help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6373B2-8734-4368-836A-38A8648C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4EC746-BF32-471A-8C73-AEE6EE277D57}"/>
              </a:ext>
            </a:extLst>
          </p:cNvPr>
          <p:cNvGrpSpPr/>
          <p:nvPr/>
        </p:nvGrpSpPr>
        <p:grpSpPr>
          <a:xfrm>
            <a:off x="4714360" y="708232"/>
            <a:ext cx="6292946" cy="5571798"/>
            <a:chOff x="3096159" y="1065908"/>
            <a:chExt cx="6080638" cy="544153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321943" y="5259440"/>
              <a:ext cx="1346577" cy="332509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Search Results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4B8CA2-7CD9-4C72-AFB3-50FFD2A15D0F}"/>
                </a:ext>
              </a:extLst>
            </p:cNvPr>
            <p:cNvGrpSpPr/>
            <p:nvPr/>
          </p:nvGrpSpPr>
          <p:grpSpPr>
            <a:xfrm>
              <a:off x="4261568" y="1065908"/>
              <a:ext cx="4915229" cy="5441535"/>
              <a:chOff x="4228771" y="1949865"/>
              <a:chExt cx="4915229" cy="5441535"/>
            </a:xfrm>
          </p:grpSpPr>
          <p:pic>
            <p:nvPicPr>
              <p:cNvPr id="5" name="Picture 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0E8CB46B-ED8C-4069-83EE-1F3FC4677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4817" y="2358673"/>
                <a:ext cx="2662365" cy="5032727"/>
              </a:xfrm>
              <a:prstGeom prst="rect">
                <a:avLst/>
              </a:prstGeom>
            </p:spPr>
          </p:pic>
          <p:sp>
            <p:nvSpPr>
              <p:cNvPr id="29701" name="Line 113"/>
              <p:cNvSpPr>
                <a:spLocks noChangeShapeType="1"/>
              </p:cNvSpPr>
              <p:nvPr/>
            </p:nvSpPr>
            <p:spPr bwMode="auto">
              <a:xfrm rot="16200000" flipV="1">
                <a:off x="7513320" y="2534920"/>
                <a:ext cx="0" cy="5486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Rounded Rectangle 5"/>
              <p:cNvSpPr/>
              <p:nvPr/>
            </p:nvSpPr>
            <p:spPr bwMode="auto">
              <a:xfrm>
                <a:off x="7659190" y="2669519"/>
                <a:ext cx="1484810" cy="302281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Search Help Field</a:t>
                </a:r>
              </a:p>
            </p:txBody>
          </p:sp>
          <p:sp>
            <p:nvSpPr>
              <p:cNvPr id="17" name="Line 113">
                <a:extLst>
                  <a:ext uri="{FF2B5EF4-FFF2-40B4-BE49-F238E27FC236}">
                    <a16:creationId xmlns:a16="http://schemas.microsoft.com/office/drawing/2014/main" id="{A0485911-1F99-492E-8DD1-8F543C1FF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5036979" y="2164117"/>
                <a:ext cx="0" cy="5486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4228771" y="1949865"/>
                <a:ext cx="1616417" cy="305692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Help Home Button</a:t>
                </a:r>
              </a:p>
            </p:txBody>
          </p:sp>
        </p:grpSp>
        <p:sp>
          <p:nvSpPr>
            <p:cNvPr id="15" name="AutoShape 303">
              <a:extLst>
                <a:ext uri="{FF2B5EF4-FFF2-40B4-BE49-F238E27FC236}">
                  <a16:creationId xmlns:a16="http://schemas.microsoft.com/office/drawing/2014/main" id="{B74F2D62-4DA7-4BFA-8784-04BBD92853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68205" y="2212492"/>
              <a:ext cx="208595" cy="2380701"/>
            </a:xfrm>
            <a:prstGeom prst="rightBrace">
              <a:avLst>
                <a:gd name="adj1" fmla="val 6589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D38B09A2-7D3A-4D70-8D72-411A3ECE2C5D}"/>
                </a:ext>
              </a:extLst>
            </p:cNvPr>
            <p:cNvSpPr/>
            <p:nvPr/>
          </p:nvSpPr>
          <p:spPr bwMode="auto">
            <a:xfrm>
              <a:off x="3096159" y="3236587"/>
              <a:ext cx="1572361" cy="332509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Suggested Content</a:t>
              </a:r>
            </a:p>
          </p:txBody>
        </p:sp>
        <p:sp>
          <p:nvSpPr>
            <p:cNvPr id="29708" name="AutoShape 303"/>
            <p:cNvSpPr>
              <a:spLocks/>
            </p:cNvSpPr>
            <p:nvPr/>
          </p:nvSpPr>
          <p:spPr bwMode="auto">
            <a:xfrm flipH="1">
              <a:off x="4720079" y="4679190"/>
              <a:ext cx="156721" cy="1493010"/>
            </a:xfrm>
            <a:prstGeom prst="rightBrace">
              <a:avLst>
                <a:gd name="adj1" fmla="val 6589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F934F-C13C-4445-A220-51439B29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F623-44FD-4014-992B-34375041E439}" type="datetime1">
              <a:rPr lang="en-US" smtClean="0"/>
              <a:t>2/15/2025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B1D046-A239-5828-95E4-7E714B2E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293333"/>
            <a:ext cx="10821699" cy="6462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Microsoft Search Feature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075FCE3-A133-443D-97B5-B08599AA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112" y="6445473"/>
            <a:ext cx="2844800" cy="365125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B04820A-8685-4DD9-BA5B-D26A6E6708C3}"/>
              </a:ext>
            </a:extLst>
          </p:cNvPr>
          <p:cNvGrpSpPr/>
          <p:nvPr/>
        </p:nvGrpSpPr>
        <p:grpSpPr>
          <a:xfrm>
            <a:off x="1009291" y="1021050"/>
            <a:ext cx="10250040" cy="4389150"/>
            <a:chOff x="381000" y="1021050"/>
            <a:chExt cx="10668000" cy="498769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91449C5-ADEB-4355-A651-0D1913429658}"/>
                </a:ext>
              </a:extLst>
            </p:cNvPr>
            <p:cNvGrpSpPr/>
            <p:nvPr/>
          </p:nvGrpSpPr>
          <p:grpSpPr>
            <a:xfrm>
              <a:off x="381000" y="1021050"/>
              <a:ext cx="6093670" cy="4987690"/>
              <a:chOff x="1979891" y="1021050"/>
              <a:chExt cx="6093670" cy="498769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803FEDA-D5CB-485D-BEB5-3858ABCA61CE}"/>
                  </a:ext>
                </a:extLst>
              </p:cNvPr>
              <p:cNvGrpSpPr/>
              <p:nvPr/>
            </p:nvGrpSpPr>
            <p:grpSpPr>
              <a:xfrm>
                <a:off x="4116042" y="1021050"/>
                <a:ext cx="3957519" cy="4987690"/>
                <a:chOff x="4116042" y="1021050"/>
                <a:chExt cx="3957519" cy="4987690"/>
              </a:xfrm>
            </p:grpSpPr>
            <p:pic>
              <p:nvPicPr>
                <p:cNvPr id="8" name="Picture 7" descr="Graphical user interface, text, application, email&#10;&#10;Description automatically generated">
                  <a:extLst>
                    <a:ext uri="{FF2B5EF4-FFF2-40B4-BE49-F238E27FC236}">
                      <a16:creationId xmlns:a16="http://schemas.microsoft.com/office/drawing/2014/main" id="{26EEFF26-2476-4356-880B-3BCBCA353C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6042" y="1344896"/>
                  <a:ext cx="3947502" cy="4663844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C3C72089-339B-413C-B785-6259EE59EB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8438" y="1021050"/>
                  <a:ext cx="3955123" cy="350550"/>
                </a:xfrm>
                <a:prstGeom prst="rect">
                  <a:avLst/>
                </a:prstGeom>
              </p:spPr>
            </p:pic>
          </p:grpSp>
          <p:sp>
            <p:nvSpPr>
              <p:cNvPr id="7" name="Line 139"/>
              <p:cNvSpPr>
                <a:spLocks noChangeShapeType="1"/>
              </p:cNvSpPr>
              <p:nvPr/>
            </p:nvSpPr>
            <p:spPr bwMode="auto">
              <a:xfrm flipH="1">
                <a:off x="2665691" y="1183334"/>
                <a:ext cx="185645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223135" y="1046016"/>
                <a:ext cx="1724025" cy="274637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Search term</a:t>
                </a:r>
              </a:p>
            </p:txBody>
          </p:sp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B4593CF7-9EDC-467F-8E0B-C7A8679B9B78}"/>
                  </a:ext>
                </a:extLst>
              </p:cNvPr>
              <p:cNvSpPr/>
              <p:nvPr/>
            </p:nvSpPr>
            <p:spPr>
              <a:xfrm>
                <a:off x="1979891" y="1905000"/>
                <a:ext cx="1967269" cy="486827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Select an action to complete the command</a:t>
                </a:r>
              </a:p>
            </p:txBody>
          </p:sp>
          <p:sp>
            <p:nvSpPr>
              <p:cNvPr id="19" name="Rounded Rectangle 4">
                <a:extLst>
                  <a:ext uri="{FF2B5EF4-FFF2-40B4-BE49-F238E27FC236}">
                    <a16:creationId xmlns:a16="http://schemas.microsoft.com/office/drawing/2014/main" id="{4C3AC776-6467-4766-A6B2-2FC55BA809DC}"/>
                  </a:ext>
                </a:extLst>
              </p:cNvPr>
              <p:cNvSpPr/>
              <p:nvPr/>
            </p:nvSpPr>
            <p:spPr>
              <a:xfrm>
                <a:off x="1981200" y="4967630"/>
                <a:ext cx="1967270" cy="442570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Get help from Microsoft or an Internet search</a:t>
                </a:r>
              </a:p>
            </p:txBody>
          </p:sp>
          <p:sp>
            <p:nvSpPr>
              <p:cNvPr id="20" name="Rounded Rectangle 7">
                <a:extLst>
                  <a:ext uri="{FF2B5EF4-FFF2-40B4-BE49-F238E27FC236}">
                    <a16:creationId xmlns:a16="http://schemas.microsoft.com/office/drawing/2014/main" id="{508FAF9E-49C7-483C-9AFE-E42ECA0D227B}"/>
                  </a:ext>
                </a:extLst>
              </p:cNvPr>
              <p:cNvSpPr/>
              <p:nvPr/>
            </p:nvSpPr>
            <p:spPr>
              <a:xfrm>
                <a:off x="2190222" y="3094573"/>
                <a:ext cx="1770869" cy="486827"/>
              </a:xfrm>
              <a:prstGeom prst="roundRect">
                <a:avLst/>
              </a:prstGeom>
              <a:solidFill>
                <a:srgbClr val="009DDC"/>
              </a:solidFill>
              <a:ln w="25400" cap="flat" cmpd="sng" algn="ctr">
                <a:noFill/>
                <a:prstDash val="solid"/>
              </a:ln>
              <a:effectLst>
                <a:outerShdw blurRad="38100" dist="25400" dir="2700000" sx="99000" sy="99000" algn="tl" rotWithShape="0">
                  <a:prstClr val="black">
                    <a:alpha val="75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1" kern="0" dirty="0">
                    <a:solidFill>
                      <a:srgbClr val="FFFFFF"/>
                    </a:solidFill>
                    <a:latin typeface="Calibri"/>
                    <a:cs typeface="Calibri"/>
                  </a:rPr>
                  <a:t>Search within the document</a:t>
                </a:r>
              </a:p>
            </p:txBody>
          </p:sp>
          <p:sp>
            <p:nvSpPr>
              <p:cNvPr id="16" name="AutoShape 302">
                <a:extLst>
                  <a:ext uri="{FF2B5EF4-FFF2-40B4-BE49-F238E27FC236}">
                    <a16:creationId xmlns:a16="http://schemas.microsoft.com/office/drawing/2014/main" id="{26699C3E-5FC0-4210-938D-8354636B245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057123" y="1494014"/>
                <a:ext cx="133877" cy="1325386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AutoShape 302">
                <a:extLst>
                  <a:ext uri="{FF2B5EF4-FFF2-40B4-BE49-F238E27FC236}">
                    <a16:creationId xmlns:a16="http://schemas.microsoft.com/office/drawing/2014/main" id="{F39434B7-ABE6-4126-B943-35746849BE9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114800" y="4542014"/>
                <a:ext cx="133877" cy="1325386"/>
              </a:xfrm>
              <a:prstGeom prst="rightBrace">
                <a:avLst>
                  <a:gd name="adj1" fmla="val 65909"/>
                  <a:gd name="adj2" fmla="val 50000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1" name="AutoShape 302">
              <a:extLst>
                <a:ext uri="{FF2B5EF4-FFF2-40B4-BE49-F238E27FC236}">
                  <a16:creationId xmlns:a16="http://schemas.microsoft.com/office/drawing/2014/main" id="{C014E773-E959-485F-AE1D-AB4A7E6012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38400" y="3039048"/>
              <a:ext cx="121706" cy="618302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C573AD2-BA8E-4765-8E4B-4835486F0A20}"/>
                </a:ext>
              </a:extLst>
            </p:cNvPr>
            <p:cNvGrpSpPr/>
            <p:nvPr/>
          </p:nvGrpSpPr>
          <p:grpSpPr>
            <a:xfrm>
              <a:off x="7880527" y="1728333"/>
              <a:ext cx="3147333" cy="4107536"/>
              <a:chOff x="7880527" y="1728333"/>
              <a:chExt cx="3147333" cy="4107536"/>
            </a:xfrm>
          </p:grpSpPr>
          <p:pic>
            <p:nvPicPr>
              <p:cNvPr id="46" name="Picture 45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6C8BC79F-5642-422D-AE84-6912B2163F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0527" y="1728333"/>
                <a:ext cx="3147333" cy="4107536"/>
              </a:xfrm>
              <a:prstGeom prst="rect">
                <a:avLst/>
              </a:prstGeom>
            </p:spPr>
          </p:pic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FC27269-89D4-4E7E-85C1-A808F9E1D3BC}"/>
                  </a:ext>
                </a:extLst>
              </p:cNvPr>
              <p:cNvGrpSpPr/>
              <p:nvPr/>
            </p:nvGrpSpPr>
            <p:grpSpPr>
              <a:xfrm>
                <a:off x="7959002" y="4930339"/>
                <a:ext cx="1960138" cy="871371"/>
                <a:chOff x="7802269" y="4561872"/>
                <a:chExt cx="1960138" cy="871371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0C3F53DF-61CD-4C81-B618-0FB0C52A9AF5}"/>
                    </a:ext>
                  </a:extLst>
                </p:cNvPr>
                <p:cNvGrpSpPr/>
                <p:nvPr/>
              </p:nvGrpSpPr>
              <p:grpSpPr>
                <a:xfrm>
                  <a:off x="7875787" y="4561872"/>
                  <a:ext cx="329346" cy="374815"/>
                  <a:chOff x="3776605" y="4386429"/>
                  <a:chExt cx="308477" cy="374815"/>
                </a:xfrm>
              </p:grpSpPr>
              <p:pic>
                <p:nvPicPr>
                  <p:cNvPr id="39" name="Picture 38" descr="A close-up of a person smiling&#10;&#10;Description automatically generated">
                    <a:extLst>
                      <a:ext uri="{FF2B5EF4-FFF2-40B4-BE49-F238E27FC236}">
                        <a16:creationId xmlns:a16="http://schemas.microsoft.com/office/drawing/2014/main" id="{3C85B386-D20A-44B0-A807-C5D6616636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76605" y="4386429"/>
                    <a:ext cx="308477" cy="374815"/>
                  </a:xfrm>
                  <a:prstGeom prst="rect">
                    <a:avLst/>
                  </a:prstGeom>
                </p:spPr>
              </p:pic>
              <p:sp>
                <p:nvSpPr>
                  <p:cNvPr id="40" name="Flowchart: Connector 39">
                    <a:extLst>
                      <a:ext uri="{FF2B5EF4-FFF2-40B4-BE49-F238E27FC236}">
                        <a16:creationId xmlns:a16="http://schemas.microsoft.com/office/drawing/2014/main" id="{836DA8E8-CE30-4430-B0F4-A1207CB1B531}"/>
                      </a:ext>
                    </a:extLst>
                  </p:cNvPr>
                  <p:cNvSpPr/>
                  <p:nvPr/>
                </p:nvSpPr>
                <p:spPr>
                  <a:xfrm>
                    <a:off x="3776605" y="4386429"/>
                    <a:ext cx="308477" cy="374815"/>
                  </a:xfrm>
                  <a:prstGeom prst="flowChartConnector">
                    <a:avLst/>
                  </a:prstGeom>
                  <a:noFill/>
                  <a:ln w="28575" cap="flat" cmpd="sng" algn="ctr">
                    <a:solidFill>
                      <a:schemeClr val="bg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/>
                    <a:endParaRPr lang="en-US" sz="1100" b="1" kern="0" dirty="0" err="1">
                      <a:solidFill>
                        <a:srgbClr val="FF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E9C7D8F-9B62-41F3-B530-EA0ECD882F10}"/>
                    </a:ext>
                  </a:extLst>
                </p:cNvPr>
                <p:cNvGrpSpPr/>
                <p:nvPr/>
              </p:nvGrpSpPr>
              <p:grpSpPr>
                <a:xfrm>
                  <a:off x="7802269" y="4977879"/>
                  <a:ext cx="438805" cy="455364"/>
                  <a:chOff x="3523595" y="4573836"/>
                  <a:chExt cx="438805" cy="455364"/>
                </a:xfrm>
              </p:grpSpPr>
              <p:pic>
                <p:nvPicPr>
                  <p:cNvPr id="37" name="Picture 36" descr="A person smiling for the camera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5B428B91-FE49-4C15-9DA8-BFA91C6790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90812" y="4581428"/>
                    <a:ext cx="305446" cy="375261"/>
                  </a:xfrm>
                  <a:prstGeom prst="rect">
                    <a:avLst/>
                  </a:prstGeom>
                </p:spPr>
              </p:pic>
              <p:sp>
                <p:nvSpPr>
                  <p:cNvPr id="38" name="Flowchart: Connector 37">
                    <a:extLst>
                      <a:ext uri="{FF2B5EF4-FFF2-40B4-BE49-F238E27FC236}">
                        <a16:creationId xmlns:a16="http://schemas.microsoft.com/office/drawing/2014/main" id="{153F6634-0490-45BE-9CC4-E250B2B316BF}"/>
                      </a:ext>
                    </a:extLst>
                  </p:cNvPr>
                  <p:cNvSpPr/>
                  <p:nvPr/>
                </p:nvSpPr>
                <p:spPr>
                  <a:xfrm>
                    <a:off x="3523595" y="4573836"/>
                    <a:ext cx="438805" cy="455364"/>
                  </a:xfrm>
                  <a:prstGeom prst="flowChartConnector">
                    <a:avLst/>
                  </a:prstGeom>
                  <a:noFill/>
                  <a:ln w="28575" cap="flat" cmpd="sng" algn="ctr">
                    <a:solidFill>
                      <a:schemeClr val="bg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/>
                    <a:endParaRPr lang="en-US" sz="1100" b="1" kern="0" dirty="0" err="1">
                      <a:solidFill>
                        <a:srgbClr val="FF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BA44E24-468E-4AE8-BC53-E71AE6B5EDFD}"/>
                    </a:ext>
                  </a:extLst>
                </p:cNvPr>
                <p:cNvSpPr/>
                <p:nvPr/>
              </p:nvSpPr>
              <p:spPr>
                <a:xfrm>
                  <a:off x="8205133" y="4595043"/>
                  <a:ext cx="1372596" cy="371570"/>
                </a:xfrm>
                <a:prstGeom prst="rect">
                  <a:avLst/>
                </a:prstGeom>
                <a:solidFill>
                  <a:schemeClr val="bg2"/>
                </a:solidFill>
                <a:ln w="285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/>
                  <a:endParaRPr lang="en-US" sz="1100" b="1" kern="0" dirty="0" err="1">
                    <a:solidFill>
                      <a:srgbClr val="FF0000"/>
                    </a:solidFill>
                    <a:latin typeface="Arial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B6C52D4-0B67-4BD1-8146-A9332EEAE1D6}"/>
                    </a:ext>
                  </a:extLst>
                </p:cNvPr>
                <p:cNvSpPr txBox="1"/>
                <p:nvPr/>
              </p:nvSpPr>
              <p:spPr>
                <a:xfrm>
                  <a:off x="8241074" y="4602490"/>
                  <a:ext cx="152133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bg2">
                          <a:lumMod val="50000"/>
                        </a:schemeClr>
                      </a:solidFill>
                      <a:latin typeface="Microsoft Sans Serif" panose="020B0604020202020204" pitchFamily="34" charset="0"/>
                      <a:ea typeface="Microsoft Sans Serif" panose="020B0604020202020204" pitchFamily="34" charset="0"/>
                      <a:cs typeface="Microsoft Sans Serif" panose="020B0604020202020204" pitchFamily="34" charset="0"/>
                    </a:rPr>
                    <a:t>Julia Majors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0AD6FB7-F7B3-4AC2-AED8-EF29BDD6ED81}"/>
                    </a:ext>
                  </a:extLst>
                </p:cNvPr>
                <p:cNvSpPr/>
                <p:nvPr/>
              </p:nvSpPr>
              <p:spPr>
                <a:xfrm>
                  <a:off x="8265184" y="4985473"/>
                  <a:ext cx="1372596" cy="371570"/>
                </a:xfrm>
                <a:prstGeom prst="rect">
                  <a:avLst/>
                </a:prstGeom>
                <a:solidFill>
                  <a:schemeClr val="bg2"/>
                </a:solidFill>
                <a:ln w="285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/>
                  <a:endParaRPr lang="en-US" sz="1100" b="1" kern="0" dirty="0" err="1">
                    <a:solidFill>
                      <a:srgbClr val="FF0000"/>
                    </a:solidFill>
                    <a:latin typeface="Arial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8DC8DC5-0F27-4F63-B149-A740A007261A}"/>
                    </a:ext>
                  </a:extLst>
                </p:cNvPr>
                <p:cNvSpPr txBox="1"/>
                <p:nvPr/>
              </p:nvSpPr>
              <p:spPr>
                <a:xfrm>
                  <a:off x="8241074" y="5026568"/>
                  <a:ext cx="152133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bg2">
                          <a:lumMod val="50000"/>
                        </a:schemeClr>
                      </a:solidFill>
                      <a:latin typeface="Microsoft Sans Serif" panose="020B0604020202020204" pitchFamily="34" charset="0"/>
                      <a:ea typeface="Microsoft Sans Serif" panose="020B0604020202020204" pitchFamily="34" charset="0"/>
                      <a:cs typeface="Microsoft Sans Serif" panose="020B0604020202020204" pitchFamily="34" charset="0"/>
                    </a:rPr>
                    <a:t>Kai Bruno</a:t>
                  </a:r>
                </a:p>
              </p:txBody>
            </p: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40AA356-C0C7-4123-A04C-9AB37A714F0A}"/>
                  </a:ext>
                </a:extLst>
              </p:cNvPr>
              <p:cNvSpPr/>
              <p:nvPr/>
            </p:nvSpPr>
            <p:spPr>
              <a:xfrm>
                <a:off x="8361866" y="5410200"/>
                <a:ext cx="60051" cy="228600"/>
              </a:xfrm>
              <a:prstGeom prst="rect">
                <a:avLst/>
              </a:prstGeom>
              <a:solidFill>
                <a:schemeClr val="bg2"/>
              </a:solidFill>
              <a:ln w="28575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en-US" sz="1100" b="1" kern="0" dirty="0" err="1">
                  <a:solidFill>
                    <a:srgbClr val="FF0000"/>
                  </a:solidFill>
                  <a:latin typeface="Arial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F9D55C6-466C-4D3A-A54D-B201D81B7E00}"/>
                  </a:ext>
                </a:extLst>
              </p:cNvPr>
              <p:cNvSpPr/>
              <p:nvPr/>
            </p:nvSpPr>
            <p:spPr>
              <a:xfrm>
                <a:off x="8017149" y="5410200"/>
                <a:ext cx="60051" cy="228600"/>
              </a:xfrm>
              <a:prstGeom prst="rect">
                <a:avLst/>
              </a:prstGeom>
              <a:solidFill>
                <a:schemeClr val="bg2"/>
              </a:solidFill>
              <a:ln w="28575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en-US" sz="1100" b="1" kern="0" dirty="0" err="1">
                  <a:solidFill>
                    <a:srgbClr val="FF0000"/>
                  </a:solidFill>
                  <a:latin typeface="Arial"/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126E51D-ECCB-474B-9E2C-59E25A62C8BB}"/>
                </a:ext>
              </a:extLst>
            </p:cNvPr>
            <p:cNvSpPr/>
            <p:nvPr/>
          </p:nvSpPr>
          <p:spPr>
            <a:xfrm>
              <a:off x="7880527" y="2057400"/>
              <a:ext cx="3147333" cy="334427"/>
            </a:xfrm>
            <a:prstGeom prst="rect">
              <a:avLst/>
            </a:prstGeom>
            <a:noFill/>
            <a:ln w="28575" cap="flat" cmpd="sng" algn="ctr">
              <a:solidFill>
                <a:srgbClr val="E6242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100" b="1" kern="0" dirty="0" err="1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E917B03-9ECE-48FD-A822-3787AE6F15DA}"/>
                </a:ext>
              </a:extLst>
            </p:cNvPr>
            <p:cNvSpPr/>
            <p:nvPr/>
          </p:nvSpPr>
          <p:spPr>
            <a:xfrm>
              <a:off x="7875234" y="3294356"/>
              <a:ext cx="3147333" cy="334427"/>
            </a:xfrm>
            <a:prstGeom prst="rect">
              <a:avLst/>
            </a:prstGeom>
            <a:noFill/>
            <a:ln w="28575" cap="flat" cmpd="sng" algn="ctr">
              <a:solidFill>
                <a:srgbClr val="E6242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100" b="1" kern="0" dirty="0" err="1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DFEBDC-12BB-40D4-8D3F-73199A61598E}"/>
                </a:ext>
              </a:extLst>
            </p:cNvPr>
            <p:cNvSpPr/>
            <p:nvPr/>
          </p:nvSpPr>
          <p:spPr>
            <a:xfrm>
              <a:off x="7901667" y="4542373"/>
              <a:ext cx="3147333" cy="334427"/>
            </a:xfrm>
            <a:prstGeom prst="rect">
              <a:avLst/>
            </a:prstGeom>
            <a:noFill/>
            <a:ln w="28575" cap="flat" cmpd="sng" algn="ctr">
              <a:solidFill>
                <a:srgbClr val="E62428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100" b="1" kern="0" dirty="0" err="1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BFDF-4165-7F0D-0254-450A3DE3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909" y="6522888"/>
            <a:ext cx="2206625" cy="369332"/>
          </a:xfrm>
        </p:spPr>
        <p:txBody>
          <a:bodyPr/>
          <a:lstStyle/>
          <a:p>
            <a:fld id="{7605FE3A-015B-4D95-9632-639032AC881F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92F8D-85B9-BD77-7D80-7C26A62B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596457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 indent="-228600" defTabSz="914400">
              <a:lnSpc>
                <a:spcPct val="120000"/>
              </a:lnSpc>
            </a:pPr>
            <a:r>
              <a:rPr lang="en-US" altLang="en-US" sz="3600" dirty="0"/>
              <a:t>Create Presentations</a:t>
            </a:r>
          </a:p>
          <a:p>
            <a:pPr indent="-228600" defTabSz="914400">
              <a:lnSpc>
                <a:spcPct val="120000"/>
              </a:lnSpc>
            </a:pPr>
            <a:r>
              <a:rPr lang="en-US" altLang="en-US" sz="3600" dirty="0"/>
              <a:t>Edit Text</a:t>
            </a:r>
          </a:p>
          <a:p>
            <a:pPr indent="-228600" defTabSz="914400">
              <a:lnSpc>
                <a:spcPct val="120000"/>
              </a:lnSpc>
            </a:pPr>
            <a:r>
              <a:rPr lang="en-US" altLang="en-US" sz="3600" dirty="0"/>
              <a:t>Work with Slides</a:t>
            </a:r>
          </a:p>
          <a:p>
            <a:pPr indent="-228600" defTabSz="914400">
              <a:lnSpc>
                <a:spcPct val="120000"/>
              </a:lnSpc>
            </a:pPr>
            <a:r>
              <a:rPr lang="en-US" altLang="en-US" sz="3600" dirty="0"/>
              <a:t>Design a Presentation</a:t>
            </a:r>
          </a:p>
          <a:p>
            <a:pPr indent="-228600" defTabSz="914400">
              <a:lnSpc>
                <a:spcPct val="120000"/>
              </a:lnSpc>
            </a:pPr>
            <a:endParaRPr lang="en-US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b">
            <a:normAutofit/>
          </a:bodyPr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Developing a PowerPoint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2577F-8AD2-FB11-5B82-7A0B2BBD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543E-6506-4184-958E-85ACAC6F815F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2EF23-2FA5-AC83-5879-AB7EFAC6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2025 Carl M. Burnett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76455A-0122-4E21-94AC-D38CF8E2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8160BDD-7155-D744-B749-9730458604AD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0042-6D3C-45BC-8D7B-CD52C2A5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446" y="2007569"/>
            <a:ext cx="6951109" cy="2842863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Create Presentations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D5B85-A33E-8B1D-08D6-12D576F8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243A-38EF-497A-B707-23A6A7B9DF7D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8438F-83DB-D813-5E1A-52DEA3F7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492E3-F059-6C73-D316-87A0E13F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96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239522" y="317451"/>
            <a:ext cx="11370033" cy="711847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 to Create Presentations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C8D2E-F80B-4979-89CD-8ECA019E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107E41-AD83-4959-96DA-9C1BFFC7C9D9}"/>
              </a:ext>
            </a:extLst>
          </p:cNvPr>
          <p:cNvGrpSpPr/>
          <p:nvPr/>
        </p:nvGrpSpPr>
        <p:grpSpPr>
          <a:xfrm>
            <a:off x="3308350" y="950622"/>
            <a:ext cx="6075974" cy="4803197"/>
            <a:chOff x="2807676" y="950622"/>
            <a:chExt cx="6576648" cy="569568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671707-07A4-43EC-9EB3-D95AF640B59B}"/>
                </a:ext>
              </a:extLst>
            </p:cNvPr>
            <p:cNvGrpSpPr/>
            <p:nvPr/>
          </p:nvGrpSpPr>
          <p:grpSpPr>
            <a:xfrm>
              <a:off x="2807676" y="978646"/>
              <a:ext cx="6576648" cy="5667657"/>
              <a:chOff x="2807676" y="933158"/>
              <a:chExt cx="6576648" cy="566765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6D44592-0BD2-4D63-840E-65F381C2D8F4}"/>
                  </a:ext>
                </a:extLst>
              </p:cNvPr>
              <p:cNvGrpSpPr/>
              <p:nvPr/>
            </p:nvGrpSpPr>
            <p:grpSpPr>
              <a:xfrm>
                <a:off x="2807676" y="933158"/>
                <a:ext cx="6576648" cy="5667657"/>
                <a:chOff x="2818143" y="1066800"/>
                <a:chExt cx="6576648" cy="5667657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8B854F9C-F6A8-4793-9624-B97019921E24}"/>
                    </a:ext>
                  </a:extLst>
                </p:cNvPr>
                <p:cNvGrpSpPr/>
                <p:nvPr/>
              </p:nvGrpSpPr>
              <p:grpSpPr>
                <a:xfrm>
                  <a:off x="2818143" y="1066800"/>
                  <a:ext cx="6576648" cy="5032727"/>
                  <a:chOff x="2818143" y="1215673"/>
                  <a:chExt cx="6576648" cy="5032727"/>
                </a:xfrm>
              </p:grpSpPr>
              <p:pic>
                <p:nvPicPr>
                  <p:cNvPr id="10" name="Picture 9" descr="Graphical user interface, application, PowerPoint&#10;&#10;Description automatically generated">
                    <a:extLst>
                      <a:ext uri="{FF2B5EF4-FFF2-40B4-BE49-F238E27FC236}">
                        <a16:creationId xmlns:a16="http://schemas.microsoft.com/office/drawing/2014/main" id="{0EBCA168-C792-429C-8192-26EA9BFB0C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18143" y="1215673"/>
                    <a:ext cx="6555715" cy="5032727"/>
                  </a:xfrm>
                  <a:prstGeom prst="rect">
                    <a:avLst/>
                  </a:prstGeom>
                </p:spPr>
              </p:pic>
              <p:sp>
                <p:nvSpPr>
                  <p:cNvPr id="4101" name="AutoShape 302"/>
                  <p:cNvSpPr>
                    <a:spLocks/>
                  </p:cNvSpPr>
                  <p:nvPr/>
                </p:nvSpPr>
                <p:spPr bwMode="auto">
                  <a:xfrm>
                    <a:off x="7315200" y="3174754"/>
                    <a:ext cx="157284" cy="711446"/>
                  </a:xfrm>
                  <a:prstGeom prst="rightBrace">
                    <a:avLst>
                      <a:gd name="adj1" fmla="val 65903"/>
                      <a:gd name="adj2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 dirty="0"/>
                  </a:p>
                </p:txBody>
              </p:sp>
              <p:sp>
                <p:nvSpPr>
                  <p:cNvPr id="8" name="Rounded Rectangle 7"/>
                  <p:cNvSpPr/>
                  <p:nvPr/>
                </p:nvSpPr>
                <p:spPr bwMode="auto">
                  <a:xfrm>
                    <a:off x="7543766" y="3279017"/>
                    <a:ext cx="1851025" cy="502920"/>
                  </a:xfrm>
                  <a:prstGeom prst="roundRect">
                    <a:avLst/>
                  </a:prstGeom>
                  <a:solidFill>
                    <a:srgbClr val="009DDC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38100" dist="25400" dir="2700000" sx="99000" sy="99000" algn="tl" rotWithShape="0">
                      <a:prstClr val="black">
                        <a:alpha val="75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300" b="1" kern="0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Templates and 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300" b="1" kern="0" dirty="0">
                        <a:solidFill>
                          <a:srgbClr val="FFFFFF"/>
                        </a:solidFill>
                        <a:latin typeface="Calibri"/>
                        <a:cs typeface="Calibri"/>
                      </a:rPr>
                      <a:t>Themes Search Tools</a:t>
                    </a:r>
                  </a:p>
                </p:txBody>
              </p:sp>
            </p:grpSp>
            <p:sp>
              <p:nvSpPr>
                <p:cNvPr id="14" name="Rounded Rectangle 7">
                  <a:extLst>
                    <a:ext uri="{FF2B5EF4-FFF2-40B4-BE49-F238E27FC236}">
                      <a16:creationId xmlns:a16="http://schemas.microsoft.com/office/drawing/2014/main" id="{7179A5C3-576F-4A0A-BD40-934121C55D62}"/>
                    </a:ext>
                  </a:extLst>
                </p:cNvPr>
                <p:cNvSpPr/>
                <p:nvPr/>
              </p:nvSpPr>
              <p:spPr bwMode="auto">
                <a:xfrm>
                  <a:off x="4740956" y="6176680"/>
                  <a:ext cx="2710087" cy="557777"/>
                </a:xfrm>
                <a:prstGeom prst="roundRect">
                  <a:avLst/>
                </a:prstGeom>
                <a:solidFill>
                  <a:srgbClr val="009DDC"/>
                </a:solidFill>
                <a:ln w="25400" cap="flat" cmpd="sng" algn="ctr">
                  <a:noFill/>
                  <a:prstDash val="solid"/>
                </a:ln>
                <a:effectLst>
                  <a:outerShdw blurRad="38100" dist="25400" dir="2700000" sx="99000" sy="99000" algn="tl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300" b="1" kern="0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Themes Included with PowerPoint</a:t>
                  </a:r>
                </a:p>
              </p:txBody>
            </p:sp>
            <p:sp>
              <p:nvSpPr>
                <p:cNvPr id="20" name="Line 316">
                  <a:extLst>
                    <a:ext uri="{FF2B5EF4-FFF2-40B4-BE49-F238E27FC236}">
                      <a16:creationId xmlns:a16="http://schemas.microsoft.com/office/drawing/2014/main" id="{249779FA-8319-4A25-A870-595C1339F4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4572000" y="2163744"/>
                  <a:ext cx="499199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Rounded Rectangle 7">
                  <a:extLst>
                    <a:ext uri="{FF2B5EF4-FFF2-40B4-BE49-F238E27FC236}">
                      <a16:creationId xmlns:a16="http://schemas.microsoft.com/office/drawing/2014/main" id="{1B450452-FE28-4C56-BEC1-B24DB85261AF}"/>
                    </a:ext>
                  </a:extLst>
                </p:cNvPr>
                <p:cNvSpPr/>
                <p:nvPr/>
              </p:nvSpPr>
              <p:spPr bwMode="auto">
                <a:xfrm>
                  <a:off x="4808537" y="1984710"/>
                  <a:ext cx="1682750" cy="343501"/>
                </a:xfrm>
                <a:prstGeom prst="roundRect">
                  <a:avLst/>
                </a:prstGeom>
                <a:solidFill>
                  <a:srgbClr val="009DDC"/>
                </a:solidFill>
                <a:ln w="25400" cap="flat" cmpd="sng" algn="ctr">
                  <a:noFill/>
                  <a:prstDash val="solid"/>
                </a:ln>
                <a:effectLst>
                  <a:outerShdw blurRad="38100" dist="25400" dir="2700000" sx="99000" sy="99000" algn="tl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300" b="1" kern="0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Blank Presentation</a:t>
                  </a: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7403D8-6FCD-4BA7-95FE-3245020E33F7}"/>
                  </a:ext>
                </a:extLst>
              </p:cNvPr>
              <p:cNvSpPr/>
              <p:nvPr/>
            </p:nvSpPr>
            <p:spPr>
              <a:xfrm>
                <a:off x="2895600" y="3657600"/>
                <a:ext cx="6324600" cy="2289527"/>
              </a:xfrm>
              <a:prstGeom prst="rect">
                <a:avLst/>
              </a:prstGeom>
              <a:noFill/>
              <a:ln w="28575" cap="flat" cmpd="sng" algn="ctr">
                <a:solidFill>
                  <a:srgbClr val="E6242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en-US" sz="1100" b="1" kern="0" dirty="0" err="1">
                  <a:solidFill>
                    <a:srgbClr val="FF0000"/>
                  </a:solidFill>
                  <a:latin typeface="Arial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00D566-020C-473B-A77A-AF8FA78036F6}"/>
                </a:ext>
              </a:extLst>
            </p:cNvPr>
            <p:cNvSpPr/>
            <p:nvPr/>
          </p:nvSpPr>
          <p:spPr>
            <a:xfrm>
              <a:off x="8534400" y="950622"/>
              <a:ext cx="457200" cy="186637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100" b="1" kern="0" dirty="0" err="1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D0E64-0680-A87B-A292-C105D0ED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FEE-3EA1-4B25-99A0-4BBEBBA533B2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2AE0E-A30C-472D-BD18-207198C8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C31430-A5C7-46C2-957B-F6A3DDD3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5901" y="216077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F0C6F-947C-40BC-B57B-25D0911C5A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Template</a:t>
            </a:r>
            <a:r>
              <a:rPr lang="en-US" dirty="0"/>
              <a:t>: An existing presentation that contains content placeholders that are already formatted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25B2CA-6075-41E9-A0D8-F3034428D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15" y="1498393"/>
            <a:ext cx="5331543" cy="386121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87A43-8F14-8A05-F1E5-DD20266E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1455-9BE1-4DB9-903E-A176BB56EE8A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6788A4-3950-914F-193D-2AD36D2C2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57BF1-DCD4-2EBE-3376-EFE20DC9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57DA-A79A-46D1-A2A2-864385AB47E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DE820-B7C3-4921-29CD-A40AF39C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CCD13-D436-CDEF-809F-0FB8CE22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9F292AA-C8E3-DE24-5E03-34557879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Slides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4ADDCB-6688-A854-A5AA-05A7AC3E43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Add, Remove, and Rearrange Slides</a:t>
            </a:r>
          </a:p>
          <a:p>
            <a:r>
              <a:rPr lang="en-US" dirty="0"/>
              <a:t>Change the Slide Layout</a:t>
            </a:r>
          </a:p>
          <a:p>
            <a:r>
              <a:rPr lang="en-US" dirty="0"/>
              <a:t>Change the Slide Color and Background</a:t>
            </a:r>
          </a:p>
          <a:p>
            <a:r>
              <a:rPr lang="en-US" dirty="0"/>
              <a:t>Change All Slides with Slide Masters</a:t>
            </a:r>
          </a:p>
          <a:p>
            <a:r>
              <a:rPr lang="en-US" dirty="0"/>
              <a:t>Add your own Text Boxes</a:t>
            </a:r>
          </a:p>
          <a:p>
            <a:r>
              <a:rPr lang="en-US" dirty="0"/>
              <a:t>Use Designer </a:t>
            </a:r>
          </a:p>
        </p:txBody>
      </p:sp>
    </p:spTree>
    <p:extLst>
      <p:ext uri="{BB962C8B-B14F-4D97-AF65-F5344CB8AC3E}">
        <p14:creationId xmlns:p14="http://schemas.microsoft.com/office/powerpoint/2010/main" val="1009588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96D951-AB9F-D34D-AD0D-41BFB8E955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Outline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79AEC-5C7A-7879-E93A-DE3E84E771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7FC9B-FDBC-4D9C-8FB0-A04FDB0CA99B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6A6FE-7068-75ED-E1D9-09134C422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5F80D-E9D2-44FB-B540-F8B002AD2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550040-0DC1-418C-AFE8-27240A29A5F9}"/>
              </a:ext>
            </a:extLst>
          </p:cNvPr>
          <p:cNvGrpSpPr/>
          <p:nvPr/>
        </p:nvGrpSpPr>
        <p:grpSpPr>
          <a:xfrm>
            <a:off x="342314" y="1931606"/>
            <a:ext cx="5677486" cy="2552558"/>
            <a:chOff x="342314" y="2286000"/>
            <a:chExt cx="5677486" cy="2552558"/>
          </a:xfrm>
        </p:grpSpPr>
        <p:pic>
          <p:nvPicPr>
            <p:cNvPr id="26" name="Picture 25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152391D4-80C6-4E76-8377-9C0AEF1A5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14" y="2286000"/>
              <a:ext cx="5677486" cy="2552558"/>
            </a:xfrm>
            <a:prstGeom prst="rect">
              <a:avLst/>
            </a:prstGeom>
          </p:spPr>
        </p:pic>
        <p:sp>
          <p:nvSpPr>
            <p:cNvPr id="11" name="Line 316">
              <a:extLst>
                <a:ext uri="{FF2B5EF4-FFF2-40B4-BE49-F238E27FC236}">
                  <a16:creationId xmlns:a16="http://schemas.microsoft.com/office/drawing/2014/main" id="{1E7D7250-BEAC-4BC1-B968-F900B81E5B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74107" y="3345575"/>
              <a:ext cx="328718" cy="6001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Line 316">
              <a:extLst>
                <a:ext uri="{FF2B5EF4-FFF2-40B4-BE49-F238E27FC236}">
                  <a16:creationId xmlns:a16="http://schemas.microsoft.com/office/drawing/2014/main" id="{02D5063A-B292-4D04-B167-72C6C59442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4162899" y="4440600"/>
              <a:ext cx="4991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ounded Rectangle 143">
              <a:extLst>
                <a:ext uri="{FF2B5EF4-FFF2-40B4-BE49-F238E27FC236}">
                  <a16:creationId xmlns:a16="http://schemas.microsoft.com/office/drawing/2014/main" id="{40E0271A-C739-4C04-BDEC-6142260231BC}"/>
                </a:ext>
              </a:extLst>
            </p:cNvPr>
            <p:cNvSpPr/>
            <p:nvPr/>
          </p:nvSpPr>
          <p:spPr>
            <a:xfrm>
              <a:off x="3962400" y="4419147"/>
              <a:ext cx="900196" cy="2750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Heading 2</a:t>
              </a:r>
            </a:p>
          </p:txBody>
        </p:sp>
        <p:sp>
          <p:nvSpPr>
            <p:cNvPr id="12" name="Rounded Rectangle 143">
              <a:extLst>
                <a:ext uri="{FF2B5EF4-FFF2-40B4-BE49-F238E27FC236}">
                  <a16:creationId xmlns:a16="http://schemas.microsoft.com/office/drawing/2014/main" id="{B1B824DB-55EC-465E-8B47-3EC57028F7FD}"/>
                </a:ext>
              </a:extLst>
            </p:cNvPr>
            <p:cNvSpPr/>
            <p:nvPr/>
          </p:nvSpPr>
          <p:spPr>
            <a:xfrm>
              <a:off x="2762216" y="3364138"/>
              <a:ext cx="900196" cy="2750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Heading 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59EF21-58C4-4693-8631-F2A97B838A0D}"/>
              </a:ext>
            </a:extLst>
          </p:cNvPr>
          <p:cNvGrpSpPr/>
          <p:nvPr/>
        </p:nvGrpSpPr>
        <p:grpSpPr>
          <a:xfrm>
            <a:off x="7006885" y="1884283"/>
            <a:ext cx="4845696" cy="2647204"/>
            <a:chOff x="6910554" y="2041509"/>
            <a:chExt cx="4845696" cy="26472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1B5A36-CE03-4B99-BD08-36202AD3E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7"/>
            <a:stretch/>
          </p:blipFill>
          <p:spPr>
            <a:xfrm>
              <a:off x="6910554" y="2450970"/>
              <a:ext cx="4845696" cy="2237743"/>
            </a:xfrm>
            <a:prstGeom prst="rect">
              <a:avLst/>
            </a:prstGeom>
            <a:ln>
              <a:solidFill>
                <a:srgbClr val="878787"/>
              </a:solidFill>
            </a:ln>
          </p:spPr>
        </p:pic>
        <p:sp>
          <p:nvSpPr>
            <p:cNvPr id="15" name="Line 316">
              <a:extLst>
                <a:ext uri="{FF2B5EF4-FFF2-40B4-BE49-F238E27FC236}">
                  <a16:creationId xmlns:a16="http://schemas.microsoft.com/office/drawing/2014/main" id="{46C7BE8D-EE76-483F-8BF4-1602C22E6C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846753" y="2493600"/>
              <a:ext cx="4991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ounded Rectangle 143">
              <a:extLst>
                <a:ext uri="{FF2B5EF4-FFF2-40B4-BE49-F238E27FC236}">
                  <a16:creationId xmlns:a16="http://schemas.microsoft.com/office/drawing/2014/main" id="{34412822-DBB0-43D1-829E-7D1B90079B36}"/>
                </a:ext>
              </a:extLst>
            </p:cNvPr>
            <p:cNvSpPr/>
            <p:nvPr/>
          </p:nvSpPr>
          <p:spPr>
            <a:xfrm>
              <a:off x="8646254" y="2041509"/>
              <a:ext cx="900196" cy="2750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Slide Title</a:t>
              </a:r>
            </a:p>
          </p:txBody>
        </p:sp>
        <p:sp>
          <p:nvSpPr>
            <p:cNvPr id="17" name="Line 316">
              <a:extLst>
                <a:ext uri="{FF2B5EF4-FFF2-40B4-BE49-F238E27FC236}">
                  <a16:creationId xmlns:a16="http://schemas.microsoft.com/office/drawing/2014/main" id="{56B8A472-01C0-4C4B-8DB1-1818F2CDBB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9366333" y="3720110"/>
              <a:ext cx="4991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43">
              <a:extLst>
                <a:ext uri="{FF2B5EF4-FFF2-40B4-BE49-F238E27FC236}">
                  <a16:creationId xmlns:a16="http://schemas.microsoft.com/office/drawing/2014/main" id="{F5114A59-E089-4E1C-A891-742330786109}"/>
                </a:ext>
              </a:extLst>
            </p:cNvPr>
            <p:cNvSpPr/>
            <p:nvPr/>
          </p:nvSpPr>
          <p:spPr>
            <a:xfrm>
              <a:off x="9075815" y="3839763"/>
              <a:ext cx="1080235" cy="2750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Bullet point</a:t>
              </a:r>
            </a:p>
          </p:txBody>
        </p:sp>
      </p:grpSp>
      <p:sp>
        <p:nvSpPr>
          <p:cNvPr id="19" name="AutoShape 304">
            <a:extLst>
              <a:ext uri="{FF2B5EF4-FFF2-40B4-BE49-F238E27FC236}">
                <a16:creationId xmlns:a16="http://schemas.microsoft.com/office/drawing/2014/main" id="{41AA214E-397E-4451-BE77-A645DB83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535" y="2902643"/>
            <a:ext cx="750164" cy="610485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rgbClr val="000000">
                <a:alpha val="75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 Box 307">
            <a:extLst>
              <a:ext uri="{FF2B5EF4-FFF2-40B4-BE49-F238E27FC236}">
                <a16:creationId xmlns:a16="http://schemas.microsoft.com/office/drawing/2014/main" id="{489C4922-59F8-428E-A039-A9F5D351E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876" y="4977271"/>
            <a:ext cx="380636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en-US" sz="1300" b="1" kern="0" dirty="0">
                <a:solidFill>
                  <a:srgbClr val="000000"/>
                </a:solidFill>
                <a:latin typeface="Calibri"/>
                <a:cs typeface="Calibri"/>
              </a:rPr>
              <a:t>Word document containing heading styles</a:t>
            </a:r>
          </a:p>
        </p:txBody>
      </p:sp>
      <p:sp>
        <p:nvSpPr>
          <p:cNvPr id="28" name="Text Box 307">
            <a:extLst>
              <a:ext uri="{FF2B5EF4-FFF2-40B4-BE49-F238E27FC236}">
                <a16:creationId xmlns:a16="http://schemas.microsoft.com/office/drawing/2014/main" id="{BAFE1C61-3B40-477F-B243-DA60A5020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884" y="4970581"/>
            <a:ext cx="4605698" cy="30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defRPr/>
            </a:pPr>
            <a:r>
              <a:rPr lang="en-US" sz="1300" b="1" kern="0" dirty="0">
                <a:solidFill>
                  <a:srgbClr val="000000"/>
                </a:solidFill>
                <a:latin typeface="Calibri"/>
                <a:cs typeface="Calibri"/>
              </a:rPr>
              <a:t>PowerPoint presentation based on the Word document</a:t>
            </a:r>
          </a:p>
        </p:txBody>
      </p:sp>
    </p:spTree>
    <p:extLst>
      <p:ext uri="{BB962C8B-B14F-4D97-AF65-F5344CB8AC3E}">
        <p14:creationId xmlns:p14="http://schemas.microsoft.com/office/powerpoint/2010/main" val="2237614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7B4A-2D46-4F31-843B-98ACDC88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04445"/>
            <a:ext cx="9144000" cy="282618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24AEC-E647-F0E7-A6AD-C47FD6B5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937F-1531-4B95-A7B4-9180EAFC0EB5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E7064-8FF4-53F3-5588-FF220F95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0E502-C7BD-56FE-2EED-1B4AFFCC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10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5FEE5-81BF-4404-8B23-3ACE91E5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5901" y="257311"/>
            <a:ext cx="10821699" cy="844611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Text Boxes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26876-C7F0-4AFC-A3C6-E03D16168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060687"/>
            <a:ext cx="9601200" cy="1564256"/>
          </a:xfrm>
        </p:spPr>
        <p:txBody>
          <a:bodyPr>
            <a:normAutofit/>
          </a:bodyPr>
          <a:lstStyle/>
          <a:p>
            <a:r>
              <a:rPr lang="en-US" b="1" dirty="0"/>
              <a:t>Text boxes</a:t>
            </a:r>
            <a:r>
              <a:rPr lang="en-US" dirty="0"/>
              <a:t>: Blank containers for adding text to slides in PowerPoint</a:t>
            </a:r>
          </a:p>
          <a:p>
            <a:r>
              <a:rPr lang="en-US" b="1" dirty="0"/>
              <a:t>Sizing handles</a:t>
            </a:r>
            <a:r>
              <a:rPr lang="en-US" dirty="0"/>
              <a:t>: Components of the borders of a selected object that allow users to increase and decrease the height and length of objects on slides</a:t>
            </a:r>
          </a:p>
          <a:p>
            <a:r>
              <a:rPr lang="en-US" b="1" dirty="0"/>
              <a:t>Rotation handle</a:t>
            </a:r>
            <a:r>
              <a:rPr lang="en-US" dirty="0"/>
              <a:t>: Component of the borders of a selected object that allows users to turn objects on slides in a circle</a:t>
            </a:r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8647F010-C2E1-4A51-9EFF-3C7CDBB7F18B}"/>
              </a:ext>
            </a:extLst>
          </p:cNvPr>
          <p:cNvGrpSpPr>
            <a:grpSpLocks/>
          </p:cNvGrpSpPr>
          <p:nvPr/>
        </p:nvGrpSpPr>
        <p:grpSpPr bwMode="auto">
          <a:xfrm>
            <a:off x="4448969" y="2929270"/>
            <a:ext cx="3294062" cy="3133725"/>
            <a:chOff x="3020319" y="1910315"/>
            <a:chExt cx="3295257" cy="3133023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1E1E243-7FAD-4DD8-BCE4-5DC6E3B5C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319" y="2338536"/>
              <a:ext cx="3142857" cy="2076190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167">
              <a:extLst>
                <a:ext uri="{FF2B5EF4-FFF2-40B4-BE49-F238E27FC236}">
                  <a16:creationId xmlns:a16="http://schemas.microsoft.com/office/drawing/2014/main" id="{D1051073-7DC2-47A0-AD23-0D50F0BF83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342511" y="4627562"/>
              <a:ext cx="498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BBF56271-6981-4F0F-ACE2-4413519AD684}"/>
                </a:ext>
              </a:extLst>
            </p:cNvPr>
            <p:cNvSpPr/>
            <p:nvPr/>
          </p:nvSpPr>
          <p:spPr>
            <a:xfrm>
              <a:off x="3020319" y="2030938"/>
              <a:ext cx="1170411" cy="274575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Border</a:t>
              </a:r>
            </a:p>
          </p:txBody>
        </p:sp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id="{797D9820-BD8C-4D00-85D0-041B4D28158B}"/>
                </a:ext>
              </a:extLst>
            </p:cNvPr>
            <p:cNvSpPr/>
            <p:nvPr/>
          </p:nvSpPr>
          <p:spPr>
            <a:xfrm>
              <a:off x="3858823" y="4768762"/>
              <a:ext cx="1475322" cy="274576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Sizing Handles</a:t>
              </a:r>
            </a:p>
          </p:txBody>
        </p:sp>
        <p:sp>
          <p:nvSpPr>
            <p:cNvPr id="20" name="Line 205">
              <a:extLst>
                <a:ext uri="{FF2B5EF4-FFF2-40B4-BE49-F238E27FC236}">
                  <a16:creationId xmlns:a16="http://schemas.microsoft.com/office/drawing/2014/main" id="{8CE8CD04-FA75-445F-B473-E45E5876F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84606" y="4324643"/>
              <a:ext cx="748148" cy="4440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205">
              <a:extLst>
                <a:ext uri="{FF2B5EF4-FFF2-40B4-BE49-F238E27FC236}">
                  <a16:creationId xmlns:a16="http://schemas.microsoft.com/office/drawing/2014/main" id="{504DB591-EB80-4056-A9F9-4011865A4B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5407553" y="4167835"/>
              <a:ext cx="444057" cy="7576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205">
              <a:extLst>
                <a:ext uri="{FF2B5EF4-FFF2-40B4-BE49-F238E27FC236}">
                  <a16:creationId xmlns:a16="http://schemas.microsoft.com/office/drawing/2014/main" id="{292F0921-8644-4ECA-934A-34873E1C9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0584" y="2063269"/>
              <a:ext cx="404816" cy="3220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167">
              <a:extLst>
                <a:ext uri="{FF2B5EF4-FFF2-40B4-BE49-F238E27FC236}">
                  <a16:creationId xmlns:a16="http://schemas.microsoft.com/office/drawing/2014/main" id="{4B16E3F2-B9D0-4AFE-8849-CE309543E1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291206" y="2555875"/>
              <a:ext cx="498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Rounded Rectangle 7">
              <a:extLst>
                <a:ext uri="{FF2B5EF4-FFF2-40B4-BE49-F238E27FC236}">
                  <a16:creationId xmlns:a16="http://schemas.microsoft.com/office/drawing/2014/main" id="{9309A2AD-8361-4599-B29D-EC6EBDE4D53B}"/>
                </a:ext>
              </a:extLst>
            </p:cNvPr>
            <p:cNvSpPr/>
            <p:nvPr/>
          </p:nvSpPr>
          <p:spPr>
            <a:xfrm>
              <a:off x="4953007" y="1910315"/>
              <a:ext cx="1362569" cy="274575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Rotation Handle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FAD20-7510-B4F8-6730-EBC0B928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BA-7C73-42AA-AD92-54083FDD5068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A68E4-3763-CFC7-F25E-11A9296AB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511153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75360" y="541260"/>
            <a:ext cx="10241280" cy="776177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Text Selection Methods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919EB6-7B11-4862-AC2F-6EAD2EB0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5" name="Group 64">
            <a:extLst>
              <a:ext uri="{FF2B5EF4-FFF2-40B4-BE49-F238E27FC236}">
                <a16:creationId xmlns:a16="http://schemas.microsoft.com/office/drawing/2014/main" id="{6D04B7D6-0194-4B9C-9AEF-CB8755112F77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600201"/>
          <a:ext cx="8229600" cy="3742857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Text Selection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Method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Specific section of text</a:t>
                      </a:r>
                    </a:p>
                  </a:txBody>
                  <a:tcPr marL="91427" marR="91427" marT="45727" marB="4572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and drag with mouse.</a:t>
                      </a:r>
                    </a:p>
                    <a:p>
                      <a:pPr marL="169863" marR="0" lvl="0" indent="-1698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Place cursor to the left of text. Then, press and hold the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Shift 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 and click to the right of last character of text you wish to select.</a:t>
                      </a:r>
                    </a:p>
                    <a:p>
                      <a:pPr marL="169863" marR="0" lvl="0" indent="-1698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Place cursor next to text. Then, press and hold the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Shift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key and use arrow keys to extend the highlighted portion of text in any direction.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 single word</a:t>
                      </a:r>
                    </a:p>
                  </a:txBody>
                  <a:tcPr marL="91427" marR="91427"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Double-click the word. </a:t>
                      </a:r>
                    </a:p>
                  </a:txBody>
                  <a:tcPr marL="91427" marR="91427"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 paragraph or a bulleted item</a:t>
                      </a:r>
                    </a:p>
                  </a:txBody>
                  <a:tcPr marL="91427" marR="91427"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Triple-click the text. </a:t>
                      </a:r>
                    </a:p>
                  </a:txBody>
                  <a:tcPr marL="91427" marR="91427"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Non-contiguous sections of text</a:t>
                      </a:r>
                    </a:p>
                  </a:txBody>
                  <a:tcPr marL="91427" marR="91427"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Select first section of text. Then, press and hold the 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Ctrl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key, and select the next desired section of text.</a:t>
                      </a:r>
                    </a:p>
                  </a:txBody>
                  <a:tcPr marL="91427" marR="91427"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2631"/>
                  </a:ext>
                </a:extLst>
              </a:tr>
              <a:tr h="437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All text within a selected text placeholder or text box</a:t>
                      </a:r>
                    </a:p>
                  </a:txBody>
                  <a:tcPr marL="91427" marR="91427"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 </a:t>
                      </a:r>
                      <a:r>
                        <a:rPr lang="en-US" sz="14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Ctrl+A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69863" marR="0" lvl="0" indent="-1698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Home-&gt;Select-&gt;Select All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2870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8D338-EF74-4DF4-DF7B-0A52D8C1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AB34-B7DE-4EC6-9F5B-A4962FCB804F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7F985-3939-4FDC-A90A-336A0EED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1918797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99643" y="622611"/>
            <a:ext cx="10241280" cy="716587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Mini Toolbar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4E5695-9E2F-4EE1-A8F2-8CEF2B53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453E65-4C0E-4EAC-825A-DC2BB6E0433C}"/>
              </a:ext>
            </a:extLst>
          </p:cNvPr>
          <p:cNvGrpSpPr/>
          <p:nvPr/>
        </p:nvGrpSpPr>
        <p:grpSpPr>
          <a:xfrm>
            <a:off x="2145561" y="1515657"/>
            <a:ext cx="7900877" cy="3907515"/>
            <a:chOff x="3505200" y="1720289"/>
            <a:chExt cx="6629400" cy="3211131"/>
          </a:xfrm>
        </p:grpSpPr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CCD91AA-0AA7-401B-82E7-D044DEB8D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112" y="3108932"/>
              <a:ext cx="4343776" cy="640135"/>
            </a:xfrm>
            <a:prstGeom prst="rect">
              <a:avLst/>
            </a:prstGeom>
          </p:spPr>
        </p:pic>
        <p:sp>
          <p:nvSpPr>
            <p:cNvPr id="7173" name="Line 139"/>
            <p:cNvSpPr>
              <a:spLocks noChangeShapeType="1"/>
            </p:cNvSpPr>
            <p:nvPr/>
          </p:nvSpPr>
          <p:spPr bwMode="auto">
            <a:xfrm rot="16200000" flipV="1">
              <a:off x="5150577" y="2413445"/>
              <a:ext cx="10698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510290" y="1720289"/>
              <a:ext cx="2350453" cy="302102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Increase/Decrease Font Size</a:t>
              </a:r>
            </a:p>
          </p:txBody>
        </p:sp>
        <p:sp>
          <p:nvSpPr>
            <p:cNvPr id="7178" name="AutoShape 303"/>
            <p:cNvSpPr>
              <a:spLocks/>
            </p:cNvSpPr>
            <p:nvPr/>
          </p:nvSpPr>
          <p:spPr bwMode="auto">
            <a:xfrm rot="5400000" flipH="1" flipV="1">
              <a:off x="5622019" y="2845373"/>
              <a:ext cx="107877" cy="383387"/>
            </a:xfrm>
            <a:prstGeom prst="rightBrace">
              <a:avLst>
                <a:gd name="adj1" fmla="val 65908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100" dirty="0"/>
            </a:p>
          </p:txBody>
        </p:sp>
        <p:sp>
          <p:nvSpPr>
            <p:cNvPr id="7179" name="Line 139"/>
            <p:cNvSpPr>
              <a:spLocks noChangeShapeType="1"/>
            </p:cNvSpPr>
            <p:nvPr/>
          </p:nvSpPr>
          <p:spPr bwMode="auto">
            <a:xfrm rot="16200000">
              <a:off x="6326428" y="2357437"/>
              <a:ext cx="374402" cy="841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093067" y="2194431"/>
              <a:ext cx="1534403" cy="44257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Increase/Decrease Indent</a:t>
              </a:r>
            </a:p>
          </p:txBody>
        </p:sp>
        <p:sp>
          <p:nvSpPr>
            <p:cNvPr id="7181" name="Line 139"/>
            <p:cNvSpPr>
              <a:spLocks noChangeShapeType="1"/>
            </p:cNvSpPr>
            <p:nvPr/>
          </p:nvSpPr>
          <p:spPr bwMode="auto">
            <a:xfrm rot="16200000" flipV="1">
              <a:off x="3987862" y="2558959"/>
              <a:ext cx="526454" cy="5901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3505200" y="2362364"/>
              <a:ext cx="984250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Font Type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3843807" y="3922267"/>
              <a:ext cx="926523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Font Style</a:t>
              </a:r>
            </a:p>
          </p:txBody>
        </p:sp>
        <p:sp>
          <p:nvSpPr>
            <p:cNvPr id="7189" name="Line 139"/>
            <p:cNvSpPr>
              <a:spLocks noChangeShapeType="1"/>
            </p:cNvSpPr>
            <p:nvPr/>
          </p:nvSpPr>
          <p:spPr bwMode="auto">
            <a:xfrm rot="16200000" flipV="1">
              <a:off x="4831212" y="2789839"/>
              <a:ext cx="6030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4724400" y="2362200"/>
              <a:ext cx="854789" cy="274801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Font Size</a:t>
              </a:r>
            </a:p>
          </p:txBody>
        </p:sp>
        <p:sp>
          <p:nvSpPr>
            <p:cNvPr id="7185" name="Line 167"/>
            <p:cNvSpPr>
              <a:spLocks noChangeShapeType="1"/>
            </p:cNvSpPr>
            <p:nvPr/>
          </p:nvSpPr>
          <p:spPr bwMode="auto">
            <a:xfrm rot="5400000" flipV="1">
              <a:off x="5887340" y="4040257"/>
              <a:ext cx="1066801" cy="4538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AutoShape 303">
              <a:extLst>
                <a:ext uri="{FF2B5EF4-FFF2-40B4-BE49-F238E27FC236}">
                  <a16:creationId xmlns:a16="http://schemas.microsoft.com/office/drawing/2014/main" id="{CD7FCFB4-7702-427C-AFC6-EA21D759DBBD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6045411" y="2845373"/>
              <a:ext cx="107877" cy="383387"/>
            </a:xfrm>
            <a:prstGeom prst="rightBrace">
              <a:avLst>
                <a:gd name="adj1" fmla="val 65908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100" dirty="0"/>
            </a:p>
          </p:txBody>
        </p:sp>
        <p:sp>
          <p:nvSpPr>
            <p:cNvPr id="7187" name="Line 167"/>
            <p:cNvSpPr>
              <a:spLocks noChangeShapeType="1"/>
            </p:cNvSpPr>
            <p:nvPr/>
          </p:nvSpPr>
          <p:spPr bwMode="auto">
            <a:xfrm rot="5400000">
              <a:off x="5420927" y="4135207"/>
              <a:ext cx="8028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943600" y="4659482"/>
              <a:ext cx="1293683" cy="2719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Format Painter</a:t>
              </a:r>
            </a:p>
          </p:txBody>
        </p:sp>
        <p:sp>
          <p:nvSpPr>
            <p:cNvPr id="30" name="Line 167">
              <a:extLst>
                <a:ext uri="{FF2B5EF4-FFF2-40B4-BE49-F238E27FC236}">
                  <a16:creationId xmlns:a16="http://schemas.microsoft.com/office/drawing/2014/main" id="{5B72B794-18DA-41B8-BBB3-9B86EED197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506667" y="4015050"/>
              <a:ext cx="619162" cy="361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4302288" y="4346675"/>
              <a:ext cx="755703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Align</a:t>
              </a:r>
            </a:p>
          </p:txBody>
        </p:sp>
        <p:sp>
          <p:nvSpPr>
            <p:cNvPr id="7174" name="AutoShape 303"/>
            <p:cNvSpPr>
              <a:spLocks/>
            </p:cNvSpPr>
            <p:nvPr/>
          </p:nvSpPr>
          <p:spPr bwMode="auto">
            <a:xfrm rot="16200000" flipH="1">
              <a:off x="4228941" y="3477315"/>
              <a:ext cx="146694" cy="671076"/>
            </a:xfrm>
            <a:prstGeom prst="rightBrace">
              <a:avLst>
                <a:gd name="adj1" fmla="val 6591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100" dirty="0"/>
            </a:p>
          </p:txBody>
        </p:sp>
        <p:sp>
          <p:nvSpPr>
            <p:cNvPr id="40" name="AutoShape 303">
              <a:extLst>
                <a:ext uri="{FF2B5EF4-FFF2-40B4-BE49-F238E27FC236}">
                  <a16:creationId xmlns:a16="http://schemas.microsoft.com/office/drawing/2014/main" id="{738269CF-0977-4C65-B639-E599DBBF4940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4925115" y="3471609"/>
              <a:ext cx="146694" cy="671076"/>
            </a:xfrm>
            <a:prstGeom prst="rightBrace">
              <a:avLst>
                <a:gd name="adj1" fmla="val 6591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100" dirty="0"/>
            </a:p>
          </p:txBody>
        </p:sp>
        <p:sp>
          <p:nvSpPr>
            <p:cNvPr id="41" name="Rounded Rectangle 18">
              <a:extLst>
                <a:ext uri="{FF2B5EF4-FFF2-40B4-BE49-F238E27FC236}">
                  <a16:creationId xmlns:a16="http://schemas.microsoft.com/office/drawing/2014/main" id="{B7A8B1FC-82E7-4156-AA54-4AF56BF01CB5}"/>
                </a:ext>
              </a:extLst>
            </p:cNvPr>
            <p:cNvSpPr/>
            <p:nvPr/>
          </p:nvSpPr>
          <p:spPr bwMode="auto">
            <a:xfrm>
              <a:off x="5330208" y="4333205"/>
              <a:ext cx="984250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Font Color</a:t>
              </a:r>
            </a:p>
          </p:txBody>
        </p:sp>
        <p:sp>
          <p:nvSpPr>
            <p:cNvPr id="42" name="Line 167">
              <a:extLst>
                <a:ext uri="{FF2B5EF4-FFF2-40B4-BE49-F238E27FC236}">
                  <a16:creationId xmlns:a16="http://schemas.microsoft.com/office/drawing/2014/main" id="{B072B86B-9912-4CC7-974B-D95E5CBFA6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271086" y="3960333"/>
              <a:ext cx="4530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ounded Rectangle 24">
              <a:extLst>
                <a:ext uri="{FF2B5EF4-FFF2-40B4-BE49-F238E27FC236}">
                  <a16:creationId xmlns:a16="http://schemas.microsoft.com/office/drawing/2014/main" id="{B994714B-96FD-4458-BD82-8E288B5CACF0}"/>
                </a:ext>
              </a:extLst>
            </p:cNvPr>
            <p:cNvSpPr/>
            <p:nvPr/>
          </p:nvSpPr>
          <p:spPr bwMode="auto">
            <a:xfrm>
              <a:off x="4991020" y="3939097"/>
              <a:ext cx="1019175" cy="249382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Highlighter</a:t>
              </a:r>
            </a:p>
          </p:txBody>
        </p:sp>
        <p:sp>
          <p:nvSpPr>
            <p:cNvPr id="43" name="Line 167">
              <a:extLst>
                <a:ext uri="{FF2B5EF4-FFF2-40B4-BE49-F238E27FC236}">
                  <a16:creationId xmlns:a16="http://schemas.microsoft.com/office/drawing/2014/main" id="{B3DCB29F-8D6A-4015-A81A-7DD34C5CFC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6830995" y="2670617"/>
              <a:ext cx="172102" cy="668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Line 167">
              <a:extLst>
                <a:ext uri="{FF2B5EF4-FFF2-40B4-BE49-F238E27FC236}">
                  <a16:creationId xmlns:a16="http://schemas.microsoft.com/office/drawing/2014/main" id="{9B9D1ED6-F4ED-4C40-AB56-E7171DD77B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866603" y="3960333"/>
              <a:ext cx="4530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Rounded Rectangle 6">
              <a:extLst>
                <a:ext uri="{FF2B5EF4-FFF2-40B4-BE49-F238E27FC236}">
                  <a16:creationId xmlns:a16="http://schemas.microsoft.com/office/drawing/2014/main" id="{29AF03CB-A3DD-49C6-B0E8-55B6FF7EE710}"/>
                </a:ext>
              </a:extLst>
            </p:cNvPr>
            <p:cNvSpPr/>
            <p:nvPr/>
          </p:nvSpPr>
          <p:spPr bwMode="auto">
            <a:xfrm>
              <a:off x="6718673" y="3952678"/>
              <a:ext cx="748927" cy="249671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Bullets</a:t>
              </a:r>
            </a:p>
          </p:txBody>
        </p:sp>
        <p:sp>
          <p:nvSpPr>
            <p:cNvPr id="45" name="Rounded Rectangle 26">
              <a:extLst>
                <a:ext uri="{FF2B5EF4-FFF2-40B4-BE49-F238E27FC236}">
                  <a16:creationId xmlns:a16="http://schemas.microsoft.com/office/drawing/2014/main" id="{1DEE01A4-788B-48A0-87AF-52CD02DE7BD7}"/>
                </a:ext>
              </a:extLst>
            </p:cNvPr>
            <p:cNvSpPr/>
            <p:nvPr/>
          </p:nvSpPr>
          <p:spPr bwMode="auto">
            <a:xfrm>
              <a:off x="7237283" y="2767842"/>
              <a:ext cx="1565356" cy="2719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Insert a Comment</a:t>
              </a:r>
            </a:p>
          </p:txBody>
        </p:sp>
        <p:sp>
          <p:nvSpPr>
            <p:cNvPr id="46" name="Line 167">
              <a:extLst>
                <a:ext uri="{FF2B5EF4-FFF2-40B4-BE49-F238E27FC236}">
                  <a16:creationId xmlns:a16="http://schemas.microsoft.com/office/drawing/2014/main" id="{B32021BB-E9D6-4C04-AF3A-7F8CB715E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5800" y="3429000"/>
              <a:ext cx="4530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Rounded Rectangle 26">
              <a:extLst>
                <a:ext uri="{FF2B5EF4-FFF2-40B4-BE49-F238E27FC236}">
                  <a16:creationId xmlns:a16="http://schemas.microsoft.com/office/drawing/2014/main" id="{FB4AED2B-0763-4709-ACB8-FD0923A8F6EC}"/>
                </a:ext>
              </a:extLst>
            </p:cNvPr>
            <p:cNvSpPr/>
            <p:nvPr/>
          </p:nvSpPr>
          <p:spPr bwMode="auto">
            <a:xfrm>
              <a:off x="8569244" y="3293030"/>
              <a:ext cx="1565356" cy="2719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Paragraph Settings</a:t>
              </a:r>
            </a:p>
          </p:txBody>
        </p:sp>
        <p:sp>
          <p:nvSpPr>
            <p:cNvPr id="48" name="Line 167">
              <a:extLst>
                <a:ext uri="{FF2B5EF4-FFF2-40B4-BE49-F238E27FC236}">
                  <a16:creationId xmlns:a16="http://schemas.microsoft.com/office/drawing/2014/main" id="{6BAB2914-99C6-40FA-A1CF-54C7F74CF7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295692" y="3952918"/>
              <a:ext cx="887195" cy="4489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Rounded Rectangle 26">
              <a:extLst>
                <a:ext uri="{FF2B5EF4-FFF2-40B4-BE49-F238E27FC236}">
                  <a16:creationId xmlns:a16="http://schemas.microsoft.com/office/drawing/2014/main" id="{FDDD9345-4F15-468A-8353-2ABCC1797D68}"/>
                </a:ext>
              </a:extLst>
            </p:cNvPr>
            <p:cNvSpPr/>
            <p:nvPr/>
          </p:nvSpPr>
          <p:spPr bwMode="auto">
            <a:xfrm>
              <a:off x="7320810" y="4419600"/>
              <a:ext cx="1069159" cy="2719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Line Spacing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59BE8-5675-7D9A-B49E-03E2764A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2CD0-7972-4235-B23C-1D5DC36D5340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E0827-F259-A524-C875-D0D0361E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717865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76206" y="487791"/>
            <a:ext cx="10241280" cy="917014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Cut, Copy, and Paste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645A6-6D9B-433B-AD71-9A6E7E98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4" name="Group 64">
            <a:extLst>
              <a:ext uri="{FF2B5EF4-FFF2-40B4-BE49-F238E27FC236}">
                <a16:creationId xmlns:a16="http://schemas.microsoft.com/office/drawing/2014/main" id="{E0836BDB-4195-4D7D-B240-09E466604C55}"/>
              </a:ext>
            </a:extLst>
          </p:cNvPr>
          <p:cNvGraphicFramePr>
            <a:graphicFrameLocks noGrp="1"/>
          </p:cNvGraphicFramePr>
          <p:nvPr/>
        </p:nvGraphicFramePr>
        <p:xfrm>
          <a:off x="4457699" y="3498724"/>
          <a:ext cx="3276600" cy="1966081"/>
        </p:xfrm>
        <a:graphic>
          <a:graphicData uri="http://schemas.openxmlformats.org/drawingml/2006/table">
            <a:tbl>
              <a:tblPr/>
              <a:tblGrid>
                <a:gridCol w="1156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Function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Keyboard Shortcut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Cut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trl+X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Copy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Ctrl+C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Paste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Ctrl+V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28E5D9-7A29-4FB4-8E51-A09ACD7BB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46" y="1828800"/>
            <a:ext cx="998307" cy="123454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96AF80-8C3B-6B1A-F23A-2D4C3D23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0AFA-AEE3-4F5A-980D-8DED33BC70A0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27F518-930B-98D0-7735-6AEAC37C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41298182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1" y="448046"/>
            <a:ext cx="10241280" cy="756826"/>
          </a:xfrm>
        </p:spPr>
        <p:txBody>
          <a:bodyPr/>
          <a:lstStyle/>
          <a:p>
            <a:r>
              <a:rPr lang="en-I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Clipboard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F697E-AE70-40AF-8AE3-309F8D88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42" y="1164266"/>
            <a:ext cx="1905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E51F3-AE8C-AB35-1E81-FB8C0489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BB87-6511-4BF3-A3E0-74223894C573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5421A-F2DF-6326-CCEA-32FC75BA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090860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64">
            <a:extLst>
              <a:ext uri="{FF2B5EF4-FFF2-40B4-BE49-F238E27FC236}">
                <a16:creationId xmlns:a16="http://schemas.microsoft.com/office/drawing/2014/main" id="{0EA01B26-031A-47E0-8FC1-C2163C55F780}"/>
              </a:ext>
            </a:extLst>
          </p:cNvPr>
          <p:cNvGraphicFramePr>
            <a:graphicFrameLocks noGrp="1"/>
          </p:cNvGraphicFramePr>
          <p:nvPr/>
        </p:nvGraphicFramePr>
        <p:xfrm>
          <a:off x="2476500" y="1615441"/>
          <a:ext cx="7239000" cy="2569637"/>
        </p:xfrm>
        <a:graphic>
          <a:graphicData uri="http://schemas.openxmlformats.org/drawingml/2006/table">
            <a:tbl>
              <a:tblPr/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11896384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Paste Option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Icon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Effect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Use Destination Theme 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27" marR="914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Char char="•"/>
                        <a:tabLst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The formatting of the destination text box or placeholder is applied to pasted text.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27" marR="914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Keep Source Formatting </a:t>
                      </a:r>
                    </a:p>
                  </a:txBody>
                  <a:tcPr marL="91427" marR="914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The pasted text retains its original formatting.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27" marR="914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Picture 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27" marR="914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The text is pasted as an image.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27" marR="914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Keep Text Only</a:t>
                      </a:r>
                    </a:p>
                  </a:txBody>
                  <a:tcPr marL="91427" marR="914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Only unformatted text is pasted.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27" marR="914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769244"/>
                  </a:ext>
                </a:extLst>
              </a:tr>
            </a:tbl>
          </a:graphicData>
        </a:graphic>
      </p:graphicFrame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09732" y="702740"/>
            <a:ext cx="10241280" cy="746331"/>
          </a:xfrm>
        </p:spPr>
        <p:txBody>
          <a:bodyPr/>
          <a:lstStyle/>
          <a:p>
            <a:r>
              <a:rPr lang="en-I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Clipboard Paste Options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9AD64-4A54-4A85-A5DE-0BBBEF9F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10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067560"/>
            <a:ext cx="257175" cy="2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43" y="2667000"/>
            <a:ext cx="247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45" y="3200400"/>
            <a:ext cx="238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44" y="3773197"/>
            <a:ext cx="238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6D26D-7815-8F25-2695-36098C5E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EE14-E877-432C-8DAC-3B397FFB0571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5D0F5-BF85-6852-DFDA-6D68385C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8556799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6AD76-1317-4A75-B256-720C01AE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56312" y="175069"/>
            <a:ext cx="10821699" cy="844611"/>
          </a:xfrm>
        </p:spPr>
        <p:txBody>
          <a:bodyPr/>
          <a:lstStyle/>
          <a:p>
            <a:r>
              <a:rPr lang="en-I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Paste Special Command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90604-AB50-46B7-9DF5-D4F25CCB2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Paste Special command</a:t>
            </a:r>
            <a:r>
              <a:rPr lang="en-US" sz="2000" dirty="0"/>
              <a:t>: Allows you to paste items to a new location as a specific type of file 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286001"/>
            <a:ext cx="52006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2B9A5-9747-F6E1-AE3F-7AF12921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1175-5CC7-4CF4-B066-CFA50688EEDA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51C9C-8646-736B-62CB-9A74597D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7511643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7CA7-51CB-428A-958E-7A0CCB00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446" y="2007569"/>
            <a:ext cx="6951109" cy="2842863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 with Slides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B6D14-9762-C600-5CD0-BC6AA417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45B-5D8E-46DF-AE7C-3239D37E29AB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33940-1BFE-7109-ADDC-AEDEA84E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326B9-A24A-93D9-9E09-6C192FD2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AD683-562F-C7E1-60B2-EDF87451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57DA-A79A-46D1-A2A2-864385AB47E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6A130-9ED3-83FD-B0DD-C1BCC76B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8DD27-D228-F181-C39F-2822E34C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52D74DF-7F46-F069-51C2-E7ED181F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and Shapes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A9BF1E-6FB9-F570-3215-A1834C828E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9" y="1616260"/>
            <a:ext cx="5554662" cy="3648198"/>
          </a:xfrm>
        </p:spPr>
        <p:txBody>
          <a:bodyPr/>
          <a:lstStyle/>
          <a:p>
            <a:r>
              <a:rPr lang="en-US" dirty="0"/>
              <a:t>Add Images</a:t>
            </a:r>
          </a:p>
          <a:p>
            <a:r>
              <a:rPr lang="en-US" dirty="0"/>
              <a:t>Working with Shapes</a:t>
            </a:r>
          </a:p>
          <a:p>
            <a:r>
              <a:rPr lang="en-US" dirty="0"/>
              <a:t>Format and Add Effect to Objects</a:t>
            </a:r>
          </a:p>
          <a:p>
            <a:r>
              <a:rPr lang="en-US" dirty="0"/>
              <a:t>Align Object with Arrange Tool</a:t>
            </a:r>
          </a:p>
          <a:p>
            <a:r>
              <a:rPr lang="en-US" dirty="0"/>
              <a:t>Understand Object Layering</a:t>
            </a:r>
          </a:p>
          <a:p>
            <a:r>
              <a:rPr lang="en-US" dirty="0"/>
              <a:t>Group Object and Format Painter</a:t>
            </a:r>
          </a:p>
          <a:p>
            <a:r>
              <a:rPr lang="en-US" dirty="0"/>
              <a:t>Remove Background from Pictures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61CD0-3EED-B855-0CCD-77660E6F02B4}"/>
              </a:ext>
            </a:extLst>
          </p:cNvPr>
          <p:cNvSpPr txBox="1"/>
          <p:nvPr/>
        </p:nvSpPr>
        <p:spPr>
          <a:xfrm>
            <a:off x="6096001" y="1616260"/>
            <a:ext cx="4042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Group Shapes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Copy Images to Shapes</a:t>
            </a:r>
          </a:p>
        </p:txBody>
      </p:sp>
    </p:spTree>
    <p:extLst>
      <p:ext uri="{BB962C8B-B14F-4D97-AF65-F5344CB8AC3E}">
        <p14:creationId xmlns:p14="http://schemas.microsoft.com/office/powerpoint/2010/main" val="33654874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1AF0C-C3F0-4CBE-8B12-6A8DE6E0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00" y="1440102"/>
            <a:ext cx="11280200" cy="3512144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3600" dirty="0"/>
              <a:t>Insertion</a:t>
            </a:r>
          </a:p>
          <a:p>
            <a:r>
              <a:rPr lang="en-US" sz="3600" dirty="0"/>
              <a:t>Reuse</a:t>
            </a:r>
          </a:p>
          <a:p>
            <a:r>
              <a:rPr lang="en-US" sz="3600" dirty="0"/>
              <a:t>Duplication</a:t>
            </a:r>
          </a:p>
          <a:p>
            <a:r>
              <a:rPr lang="en-US" sz="3600" dirty="0"/>
              <a:t>Deletion</a:t>
            </a:r>
          </a:p>
          <a:p>
            <a:r>
              <a:rPr lang="en-US" sz="3600" dirty="0"/>
              <a:t>Hide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F7A39-EDC8-4FC5-9828-44A1FE88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00" y="278430"/>
            <a:ext cx="10511691" cy="844611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Slide Actions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0AC0BD-7B88-70E6-3844-8801FA20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6A44-B5A8-4D04-A014-5F787B2C47C5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16E121-271E-BB77-56EA-83D1B4C85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F7EFD-509E-491E-A382-6876C6FD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8160BDD-7155-D744-B749-9730458604AD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26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934E7-D937-3EB7-35E4-80F51CF888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5D1CD4-6CFD-4804-B6D8-9FD6B006A3F0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F5CEA9-4D75-42BE-C3DC-8B0A8B883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32CFB-3F07-4BC9-8CAE-1823D5485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062941-BC27-496A-B5BC-953C448D6F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90988"/>
            <a:ext cx="9506139" cy="66703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Slide Layouts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5FDFEF-0F3E-43E8-BA34-3B117F4640D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7550" y="2209800"/>
            <a:ext cx="11474450" cy="4110038"/>
          </a:xfrm>
        </p:spPr>
        <p:txBody>
          <a:bodyPr/>
          <a:lstStyle/>
          <a:p>
            <a:r>
              <a:rPr lang="en-US" sz="2800" b="1" dirty="0"/>
              <a:t>Slide layout</a:t>
            </a:r>
            <a:r>
              <a:rPr lang="en-US" sz="2800" dirty="0"/>
              <a:t>: A template that determines the placement of different types of content on a slide </a:t>
            </a:r>
          </a:p>
          <a:p>
            <a:r>
              <a:rPr lang="en-US" dirty="0"/>
              <a:t>Placeholders for items such as text, tables, and images are built into the layouts</a:t>
            </a:r>
          </a:p>
          <a:p>
            <a:r>
              <a:rPr lang="en-US" dirty="0"/>
              <a:t>You can:</a:t>
            </a:r>
          </a:p>
          <a:p>
            <a:pPr lvl="1"/>
            <a:r>
              <a:rPr lang="en-US" dirty="0"/>
              <a:t>Select slide layouts as you add slides to your presentation </a:t>
            </a:r>
          </a:p>
          <a:p>
            <a:pPr lvl="1"/>
            <a:r>
              <a:rPr lang="en-US" dirty="0"/>
              <a:t>Apply slide layouts to existing slides</a:t>
            </a:r>
          </a:p>
        </p:txBody>
      </p:sp>
    </p:spTree>
    <p:extLst>
      <p:ext uri="{BB962C8B-B14F-4D97-AF65-F5344CB8AC3E}">
        <p14:creationId xmlns:p14="http://schemas.microsoft.com/office/powerpoint/2010/main" val="19411309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84790" y="374184"/>
            <a:ext cx="11376837" cy="623232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Types of Slide Layouts (Slide 1 of 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6E0EC7-C2B2-4A11-A60F-86CACE45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62</a:t>
            </a:fld>
            <a:endParaRPr lang="en-US" dirty="0"/>
          </a:p>
        </p:txBody>
      </p:sp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50639C6D-9826-46BE-9571-FAB82D572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90760"/>
              </p:ext>
            </p:extLst>
          </p:nvPr>
        </p:nvGraphicFramePr>
        <p:xfrm>
          <a:off x="4623416" y="1067872"/>
          <a:ext cx="6530340" cy="5029321"/>
        </p:xfrm>
        <a:graphic>
          <a:graphicData uri="http://schemas.openxmlformats.org/drawingml/2006/table">
            <a:tbl>
              <a:tblPr/>
              <a:tblGrid>
                <a:gridCol w="1831808">
                  <a:extLst>
                    <a:ext uri="{9D8B030D-6E8A-4147-A177-3AD203B41FA5}">
                      <a16:colId xmlns:a16="http://schemas.microsoft.com/office/drawing/2014/main" val="3215772781"/>
                    </a:ext>
                  </a:extLst>
                </a:gridCol>
                <a:gridCol w="4698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Slide Layout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What it Includes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69863" marR="0" lvl="0" indent="-1698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Char char="•"/>
                        <a:tabLst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 placeholders for a title and a subtitle.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text placeholder for a slide title and a content placeholder.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 placeholders for section and subsection titles.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text placeholder for a slide title and two content placeholders.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57457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text placeholder for a slide title, two content placeholders, and two text placeholders for labels.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33838"/>
                  </a:ext>
                </a:extLst>
              </a:tr>
            </a:tbl>
          </a:graphicData>
        </a:graphic>
      </p:graphicFrame>
      <p:pic>
        <p:nvPicPr>
          <p:cNvPr id="1334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16" y="1601271"/>
            <a:ext cx="102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20" y="2510909"/>
            <a:ext cx="1028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20" y="3401496"/>
            <a:ext cx="1028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70" y="4353995"/>
            <a:ext cx="1066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70" y="5264265"/>
            <a:ext cx="10096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FF808-2D6A-155C-3635-BDB360B8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84EB-06C5-411A-B655-3A6491A6F79E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E5CC0-C5B4-45A2-E624-15E858279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916468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78464" y="297302"/>
            <a:ext cx="11189279" cy="74968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Types of Slide Layouts (Slide 2 of 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CF26E0-9C53-4ED4-8BA9-4DE403CA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8" name="Group 64">
            <a:extLst>
              <a:ext uri="{FF2B5EF4-FFF2-40B4-BE49-F238E27FC236}">
                <a16:creationId xmlns:a16="http://schemas.microsoft.com/office/drawing/2014/main" id="{97F38A39-65D8-4AAB-B05D-EC37678BF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83562"/>
              </p:ext>
            </p:extLst>
          </p:nvPr>
        </p:nvGraphicFramePr>
        <p:xfrm>
          <a:off x="4487659" y="1167249"/>
          <a:ext cx="6553200" cy="495000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321577278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Slide Layout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What it Includes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169863" marR="0" lvl="0" indent="-1698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Char char="•"/>
                        <a:tabLst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text placeholder to enter a slide title.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placeholders.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text placeholder for a slide title, a text placeholder for textual content, and a content placeholder.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title text placeholder, a picture placeholder, and a text placeholder for caption text.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574572"/>
                  </a:ext>
                </a:extLst>
              </a:tr>
            </a:tbl>
          </a:graphicData>
        </a:graphic>
      </p:graphicFrame>
      <p:pic>
        <p:nvPicPr>
          <p:cNvPr id="1436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51" y="1740601"/>
            <a:ext cx="10096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52" y="2903743"/>
            <a:ext cx="1038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52" y="3906266"/>
            <a:ext cx="1019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27" y="5020671"/>
            <a:ext cx="10191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67D4E-3CAB-DA9E-513F-F7FC1B73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37C1-04AE-4504-9CA8-EC20E56F3AB5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17C46-A484-835D-58C5-F45D4584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3917006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9610" y="454601"/>
            <a:ext cx="11206716" cy="1204093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Slide Size and Orientation Settings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BA8FB9-F9B2-4368-BBDE-F9A3B755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64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DC9AF7-0B81-499A-BDE3-F6CB795369E5}"/>
              </a:ext>
            </a:extLst>
          </p:cNvPr>
          <p:cNvGrpSpPr/>
          <p:nvPr/>
        </p:nvGrpSpPr>
        <p:grpSpPr>
          <a:xfrm>
            <a:off x="1982071" y="1984178"/>
            <a:ext cx="8227857" cy="2909983"/>
            <a:chOff x="533400" y="2057398"/>
            <a:chExt cx="8227857" cy="2909983"/>
          </a:xfrm>
        </p:grpSpPr>
        <p:sp>
          <p:nvSpPr>
            <p:cNvPr id="6" name="Rounded Rectangle 5"/>
            <p:cNvSpPr/>
            <p:nvPr/>
          </p:nvSpPr>
          <p:spPr>
            <a:xfrm>
              <a:off x="1916804" y="2057398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Widescreen (16:9)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48386" y="2057399"/>
              <a:ext cx="147637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Standard (4:3)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9A4F91-C044-4B9A-B91A-93164EFFB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11892" y="2586583"/>
              <a:ext cx="3749365" cy="233884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F89F7A-B22C-4288-A962-0D5F551C7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400" y="2540058"/>
              <a:ext cx="4243184" cy="2427323"/>
            </a:xfrm>
            <a:prstGeom prst="rect">
              <a:avLst/>
            </a:prstGeom>
          </p:spPr>
        </p:pic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47E1E45-109A-3755-4F87-7F610360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1B2E-C75A-4E5D-A6CE-B6BDDFFB43D5}" type="datetime1">
              <a:rPr lang="en-US" smtClean="0"/>
              <a:t>2/15/2025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060DC04-1885-A38F-0670-0F1DC315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2304294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83EB-D5D1-4846-A92D-E278B051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60" y="1755221"/>
            <a:ext cx="6692881" cy="3347559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Arrange Your Slides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B4ACC2-F0A8-19CF-D63F-AC4A9CF4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A982-674C-40B2-B0DA-78FDC5C2D4A7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1CA6FB-676D-2E50-A275-8F2B5D67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043D60-3E1E-CEEE-0F44-373BA64E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36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0073-B6C6-42EF-BDA9-81EF7AC0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202" y="296676"/>
            <a:ext cx="10241280" cy="84632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Slide Arrangement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663987-6D99-4AE7-83FC-082BCAC9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87B7E37-F89D-4792-9C7B-A7F37B51D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52" y="952920"/>
            <a:ext cx="5844605" cy="4780232"/>
          </a:xfrm>
          <a:prstGeom prst="rect">
            <a:avLst/>
          </a:prstGeom>
        </p:spPr>
      </p:pic>
      <p:sp>
        <p:nvSpPr>
          <p:cNvPr id="8" name="AutoShape 305">
            <a:extLst>
              <a:ext uri="{FF2B5EF4-FFF2-40B4-BE49-F238E27FC236}">
                <a16:creationId xmlns:a16="http://schemas.microsoft.com/office/drawing/2014/main" id="{E96AF6CF-83AE-4477-B1C3-8A4E83C9EF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9600" y="5105400"/>
            <a:ext cx="762000" cy="6096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rgbClr val="000000">
                <a:alpha val="75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143">
            <a:extLst>
              <a:ext uri="{FF2B5EF4-FFF2-40B4-BE49-F238E27FC236}">
                <a16:creationId xmlns:a16="http://schemas.microsoft.com/office/drawing/2014/main" id="{1B41E2C0-2F4D-42BC-8D11-BA5145BBA9D7}"/>
              </a:ext>
            </a:extLst>
          </p:cNvPr>
          <p:cNvSpPr/>
          <p:nvPr/>
        </p:nvSpPr>
        <p:spPr>
          <a:xfrm>
            <a:off x="5413830" y="5196734"/>
            <a:ext cx="1724025" cy="442570"/>
          </a:xfrm>
          <a:prstGeom prst="roundRect">
            <a:avLst/>
          </a:prstGeom>
          <a:solidFill>
            <a:srgbClr val="009DDC"/>
          </a:solidFill>
          <a:ln w="25400" cap="flat" cmpd="sng" algn="ctr">
            <a:noFill/>
            <a:prstDash val="solid"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kern="0" dirty="0">
                <a:solidFill>
                  <a:srgbClr val="FFFFFF"/>
                </a:solidFill>
                <a:latin typeface="Calibri"/>
                <a:cs typeface="Calibri"/>
              </a:rPr>
              <a:t>Dragging  slide 4 to become slide 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35C29-BBC5-C5AD-909C-9BFC4531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C4A1-D77D-40D4-B2DD-9218E3F12FD3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4E808-4B46-E4AD-F610-D8211614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9558624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83EB-D5D1-4846-A92D-E278B051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60" y="1755221"/>
            <a:ext cx="6692881" cy="3347559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Design a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FABE6-32AC-86AA-579B-CA1B2F7A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A6B-2800-44FD-BFCD-7189DE3F2385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A4865-BF08-AFFD-F647-2CC9DD27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D9773-C0FA-C5F1-B045-07926816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055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429B0-A272-4188-B0E6-7182B497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Design is not decoration</a:t>
            </a:r>
          </a:p>
          <a:p>
            <a:r>
              <a:rPr lang="en-US" sz="2800" dirty="0"/>
              <a:t>Visual design is about clear presentation of ideas</a:t>
            </a:r>
          </a:p>
          <a:p>
            <a:r>
              <a:rPr lang="en-US" sz="2800" dirty="0"/>
              <a:t>Informative visuals have three elements:</a:t>
            </a:r>
          </a:p>
          <a:p>
            <a:pPr lvl="2"/>
            <a:r>
              <a:rPr lang="en-US" sz="2400" dirty="0"/>
              <a:t>Text</a:t>
            </a:r>
          </a:p>
          <a:p>
            <a:pPr lvl="2"/>
            <a:r>
              <a:rPr lang="en-US" sz="2400" dirty="0"/>
              <a:t>Graphic objects</a:t>
            </a:r>
          </a:p>
          <a:p>
            <a:pPr lvl="2"/>
            <a:r>
              <a:rPr lang="en-US" sz="2400" dirty="0"/>
              <a:t>White space</a:t>
            </a:r>
          </a:p>
          <a:p>
            <a:r>
              <a:rPr lang="en-US" sz="2800" dirty="0"/>
              <a:t>Clear communication requires:</a:t>
            </a:r>
          </a:p>
          <a:p>
            <a:pPr lvl="2"/>
            <a:r>
              <a:rPr lang="en-US" sz="2400" dirty="0"/>
              <a:t>Simplicity – no extra elements</a:t>
            </a:r>
          </a:p>
          <a:p>
            <a:pPr lvl="2"/>
            <a:r>
              <a:rPr lang="en-US" sz="2400" dirty="0"/>
              <a:t>Harmony – an organized balance of elements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DD36CC-E5CB-4542-A37A-986EA635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00" y="442643"/>
            <a:ext cx="10511691" cy="8446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Visual Design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F88CA1-4A49-9661-5513-F22FE98D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473-C7FD-470C-BB36-245F98D01FFA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C6635F-230C-0394-5B90-CDE3D1E3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93BA42-66DB-43F7-9B3A-0CB94208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550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83EB-D5D1-4846-A92D-E278B051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60" y="1755221"/>
            <a:ext cx="6692881" cy="3347559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Working with Themes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BB9D98-CA1E-7FC6-D086-58141245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8898-6534-49BA-A382-32B75897FBF3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C3EF7F-95DC-B5C6-6929-C6E4126D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D4C631-9315-A7CB-4457-B9B106AD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E2A53-D1B7-B2F2-E63E-1C57810F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57DA-A79A-46D1-A2A2-864385AB47E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119D2-F441-6DD1-0ECD-89BF113B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5A681-607A-CC2A-9C59-3EAC09BA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A913230-AB84-2EC3-80CF-0810A842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Diagrams and Charts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A5B82A-8F82-A172-79E9-73B13485D4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Create and Format Charts</a:t>
            </a:r>
          </a:p>
          <a:p>
            <a:r>
              <a:rPr lang="en-US" dirty="0"/>
              <a:t>Use SmartArt to Create Diagrams</a:t>
            </a:r>
          </a:p>
        </p:txBody>
      </p:sp>
    </p:spTree>
    <p:extLst>
      <p:ext uri="{BB962C8B-B14F-4D97-AF65-F5344CB8AC3E}">
        <p14:creationId xmlns:p14="http://schemas.microsoft.com/office/powerpoint/2010/main" val="21577840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87087-C9A7-4414-9EF8-F40C51FA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5901" y="263494"/>
            <a:ext cx="10821699" cy="844611"/>
          </a:xfrm>
        </p:spPr>
        <p:txBody>
          <a:bodyPr/>
          <a:lstStyle/>
          <a:p>
            <a:r>
              <a:rPr lang="en-I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Themes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309A6-09F1-4EF1-95B2-F57704348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060687"/>
            <a:ext cx="9601200" cy="978007"/>
          </a:xfrm>
        </p:spPr>
        <p:txBody>
          <a:bodyPr>
            <a:normAutofit/>
          </a:bodyPr>
          <a:lstStyle/>
          <a:p>
            <a:r>
              <a:rPr lang="en-US" sz="2000" b="1" dirty="0"/>
              <a:t>Theme</a:t>
            </a:r>
            <a:r>
              <a:rPr lang="en-US" sz="2000" dirty="0"/>
              <a:t>: A combination of colors, fonts, and effects that provides a consistent look and feel throughout a presentation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250AFEF-7115-4376-9D2D-B3721BA89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40" y="1811752"/>
            <a:ext cx="4793648" cy="360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958F1-921B-EA92-926F-B189D086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BB0D-A9DC-4721-863F-EEAC48D59345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0A916B-F019-4A55-8EEF-B2BED138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0096547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46279" y="685800"/>
            <a:ext cx="10241280" cy="785528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Theme Components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26864-B8C5-4802-B640-C46726FA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71</a:t>
            </a:fld>
            <a:endParaRPr lang="en-US" dirty="0"/>
          </a:p>
        </p:txBody>
      </p:sp>
      <p:graphicFrame>
        <p:nvGraphicFramePr>
          <p:cNvPr id="4" name="Group 64">
            <a:extLst>
              <a:ext uri="{FF2B5EF4-FFF2-40B4-BE49-F238E27FC236}">
                <a16:creationId xmlns:a16="http://schemas.microsoft.com/office/drawing/2014/main" id="{E288D30C-9386-4B08-A585-E23F770E9F25}"/>
              </a:ext>
            </a:extLst>
          </p:cNvPr>
          <p:cNvGraphicFramePr>
            <a:graphicFrameLocks noGrp="1"/>
          </p:cNvGraphicFramePr>
          <p:nvPr/>
        </p:nvGraphicFramePr>
        <p:xfrm>
          <a:off x="2476500" y="1985949"/>
          <a:ext cx="7239000" cy="214276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Theme Component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Description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Colors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Determine the color applied to particular on-slide elements.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Fonts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Apply a different font to title text and the body text on slides. 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Apply effects to on-slide elements.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A7A87-AB9B-965B-E2D1-1AEB8EAC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B7CF-1377-4868-9A3F-08B7849578B4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4A6B1-425D-3823-41D0-74757A59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4675113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17268-CFD6-40AC-A798-F36A89FC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5901" y="309413"/>
            <a:ext cx="10821699" cy="844611"/>
          </a:xfrm>
        </p:spPr>
        <p:txBody>
          <a:bodyPr/>
          <a:lstStyle/>
          <a:p>
            <a:r>
              <a:rPr lang="en-I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Theme Variants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020AD-F7AD-4FED-A581-E7584C8EC1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060688"/>
            <a:ext cx="9601200" cy="1002028"/>
          </a:xfrm>
        </p:spPr>
        <p:txBody>
          <a:bodyPr>
            <a:normAutofit/>
          </a:bodyPr>
          <a:lstStyle/>
          <a:p>
            <a:r>
              <a:rPr lang="en-US" sz="2000" b="1" dirty="0"/>
              <a:t>Theme variants</a:t>
            </a:r>
            <a:r>
              <a:rPr lang="en-US" sz="2000" dirty="0"/>
              <a:t>: Collections of closely related themes that share many of the same layout and design elements, but with some changes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6"/>
          <a:stretch>
            <a:fillRect/>
          </a:stretch>
        </p:blipFill>
        <p:spPr bwMode="auto">
          <a:xfrm>
            <a:off x="2818683" y="2563015"/>
            <a:ext cx="6308500" cy="19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2A528-42C3-FE8E-36E3-C9908B25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FBA7-5669-4FBF-B71B-5F3DEB6C3F1E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63954-56F5-15AF-A30E-0455DAC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38734708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740D0F-7D06-4F2A-A367-307DCB0F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74902" y="745414"/>
            <a:ext cx="9530826" cy="63071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I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Background Fills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F385B-8BE0-42E9-AC3C-51450FA02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880" y="2001272"/>
            <a:ext cx="5020120" cy="3144869"/>
          </a:xfrm>
          <a:noFill/>
        </p:spPr>
        <p:txBody>
          <a:bodyPr>
            <a:normAutofit/>
          </a:bodyPr>
          <a:lstStyle/>
          <a:p>
            <a:r>
              <a:rPr lang="en-US" sz="3200" dirty="0"/>
              <a:t>Solid fill </a:t>
            </a:r>
          </a:p>
          <a:p>
            <a:r>
              <a:rPr lang="en-US" sz="3200" dirty="0"/>
              <a:t>Gradient fill</a:t>
            </a:r>
          </a:p>
          <a:p>
            <a:r>
              <a:rPr lang="en-US" sz="3200" dirty="0"/>
              <a:t>Image</a:t>
            </a:r>
          </a:p>
          <a:p>
            <a:r>
              <a:rPr lang="en-US" sz="3200" dirty="0"/>
              <a:t>Texture</a:t>
            </a:r>
          </a:p>
          <a:p>
            <a:r>
              <a:rPr lang="en-US" sz="3200" dirty="0"/>
              <a:t>Pattern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32158"/>
            <a:ext cx="4413928" cy="44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130F7-EF92-F389-9D4D-9BDFCAC72A9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068545A-C348-419D-A68D-98EAB6C03F4C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7119C-4741-A98D-3AC5-8E2E07A7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42761846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66099" y="766924"/>
            <a:ext cx="10241280" cy="1131179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Format Background Pane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9F607C-3F03-4B19-B593-30DBFEF0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74</a:t>
            </a:fld>
            <a:endParaRPr lang="en-US" dirty="0"/>
          </a:p>
        </p:txBody>
      </p:sp>
      <p:graphicFrame>
        <p:nvGraphicFramePr>
          <p:cNvPr id="7" name="Group 64">
            <a:extLst>
              <a:ext uri="{FF2B5EF4-FFF2-40B4-BE49-F238E27FC236}">
                <a16:creationId xmlns:a16="http://schemas.microsoft.com/office/drawing/2014/main" id="{1A7AE1B1-F48D-44A4-9472-C97A786BD11D}"/>
              </a:ext>
            </a:extLst>
          </p:cNvPr>
          <p:cNvGraphicFramePr>
            <a:graphicFrameLocks noGrp="1"/>
          </p:cNvGraphicFramePr>
          <p:nvPr/>
        </p:nvGraphicFramePr>
        <p:xfrm>
          <a:off x="2067657" y="2212041"/>
          <a:ext cx="8056685" cy="2060583"/>
        </p:xfrm>
        <a:graphic>
          <a:graphicData uri="http://schemas.openxmlformats.org/drawingml/2006/table">
            <a:tbl>
              <a:tblPr/>
              <a:tblGrid>
                <a:gridCol w="1246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13">
                  <a:extLst>
                    <a:ext uri="{9D8B030D-6E8A-4147-A177-3AD203B41FA5}">
                      <a16:colId xmlns:a16="http://schemas.microsoft.com/office/drawing/2014/main" val="2917857623"/>
                    </a:ext>
                  </a:extLst>
                </a:gridCol>
                <a:gridCol w="6031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Tab Option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Icon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Allows You To</a:t>
                      </a: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Fill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9DDC"/>
                        </a:buClr>
                        <a:buSzTx/>
                        <a:buFont typeface="Arial"/>
                        <a:buChar char="•"/>
                        <a:tabLst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options for creating solid, gradient, picture or texture, and pattern fills.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Artistic Effects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Apply artistic effects to background images and textures.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Picture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 the sharpness, brightness/contrast, and picture color of pictures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 are being used as backgrounds.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2871142-E66F-4AA2-8E87-BFB6F4EC9170}"/>
              </a:ext>
            </a:extLst>
          </p:cNvPr>
          <p:cNvGrpSpPr/>
          <p:nvPr/>
        </p:nvGrpSpPr>
        <p:grpSpPr>
          <a:xfrm>
            <a:off x="3591658" y="2778085"/>
            <a:ext cx="322681" cy="1391398"/>
            <a:chOff x="1981200" y="3822699"/>
            <a:chExt cx="322681" cy="13913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EA44FE-6105-40FD-BB42-0A9444944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3822699"/>
              <a:ext cx="322681" cy="29720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791A88-75B6-4EBE-A715-A136CD3D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813" y="4371963"/>
              <a:ext cx="320068" cy="2972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5A63D7-9071-4C33-94CB-F63BF7265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813" y="4916891"/>
              <a:ext cx="320068" cy="297206"/>
            </a:xfrm>
            <a:prstGeom prst="rect">
              <a:avLst/>
            </a:prstGeom>
          </p:spPr>
        </p:pic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7A4A9-5A80-F20B-1D77-3A028DC0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2506-6FEA-4B81-AE17-231D407C9AE4}" type="datetime1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0A28C-7808-3131-B2E1-0527A67B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2363438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83EB-D5D1-4846-A92D-E278B051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60" y="1755221"/>
            <a:ext cx="6692881" cy="3347559"/>
          </a:xfrm>
        </p:spPr>
        <p:txBody>
          <a:bodyPr vert="horz" lIns="0" tIns="0" rIns="0" bIns="0" rtlCol="0" anchor="ctr"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Using PowerPoint Designer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</a:t>
            </a:r>
            <a:r>
              <a:rPr lang="en-US" sz="20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 available in the Web Version or the local version of </a:t>
            </a:r>
            <a:br>
              <a:rPr lang="en-US" sz="20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PowerPoint 365</a:t>
            </a:r>
            <a:br>
              <a:rPr lang="en-US" sz="20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US" sz="20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(not available in local versions of 2021, 2019, 2016, etc.)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E1A166-C6A0-CB52-0393-E460D610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5CF9-E4DB-4119-B8F3-732446C87684}" type="datetime1">
              <a:rPr lang="en-US" smtClean="0"/>
              <a:t>2/15/2025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D29C80-21B8-56BF-89BC-A212A3A9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E8AF12-434E-B665-9E16-CDB45C0F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69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A2B3-354A-46A3-B2BA-0C591B7C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17" y="515159"/>
            <a:ext cx="10241280" cy="81481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PowerPoint Designer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279A6B-32BD-481C-AE47-18D1EB0A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fld id="{A8160BDD-7155-D744-B749-9730458604AD}" type="slidenum">
              <a:rPr lang="en-US" smtClean="0"/>
              <a:pPr/>
              <a:t>76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39B35F-0239-42C3-9E9E-0CDEA91675DC}"/>
              </a:ext>
            </a:extLst>
          </p:cNvPr>
          <p:cNvGrpSpPr/>
          <p:nvPr/>
        </p:nvGrpSpPr>
        <p:grpSpPr>
          <a:xfrm>
            <a:off x="1908016" y="1234440"/>
            <a:ext cx="8828639" cy="4048476"/>
            <a:chOff x="72000" y="1313724"/>
            <a:chExt cx="8828639" cy="40484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9261A4-1147-42CE-A849-D12AEECF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" y="1313724"/>
              <a:ext cx="7650000" cy="4048476"/>
            </a:xfrm>
            <a:prstGeom prst="rect">
              <a:avLst/>
            </a:prstGeom>
          </p:spPr>
        </p:pic>
        <p:sp>
          <p:nvSpPr>
            <p:cNvPr id="6" name="Rounded Rectangle 143">
              <a:extLst>
                <a:ext uri="{FF2B5EF4-FFF2-40B4-BE49-F238E27FC236}">
                  <a16:creationId xmlns:a16="http://schemas.microsoft.com/office/drawing/2014/main" id="{731E7F6A-5002-4A75-9C2B-7C157ED6433A}"/>
                </a:ext>
              </a:extLst>
            </p:cNvPr>
            <p:cNvSpPr/>
            <p:nvPr/>
          </p:nvSpPr>
          <p:spPr>
            <a:xfrm>
              <a:off x="7675955" y="3266778"/>
              <a:ext cx="1224684" cy="441802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Design suggestions</a:t>
              </a:r>
            </a:p>
          </p:txBody>
        </p:sp>
        <p:sp>
          <p:nvSpPr>
            <p:cNvPr id="7" name="AutoShape 303">
              <a:extLst>
                <a:ext uri="{FF2B5EF4-FFF2-40B4-BE49-F238E27FC236}">
                  <a16:creationId xmlns:a16="http://schemas.microsoft.com/office/drawing/2014/main" id="{B836177C-42F9-4D90-8EE4-F3409FD66BD3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7501330" y="1613160"/>
              <a:ext cx="174625" cy="374904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ounded Rectangle 143">
              <a:extLst>
                <a:ext uri="{FF2B5EF4-FFF2-40B4-BE49-F238E27FC236}">
                  <a16:creationId xmlns:a16="http://schemas.microsoft.com/office/drawing/2014/main" id="{F31A755A-5AFA-40D4-8709-08823B4994AD}"/>
                </a:ext>
              </a:extLst>
            </p:cNvPr>
            <p:cNvSpPr/>
            <p:nvPr/>
          </p:nvSpPr>
          <p:spPr>
            <a:xfrm>
              <a:off x="2362200" y="1721534"/>
              <a:ext cx="1371600" cy="441802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Title slide based on theme</a:t>
              </a:r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60250E2-CE42-579A-B8D0-5BA92F076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CB49-7090-4FC8-ACD5-32945CEFC4F4}" type="datetime1">
              <a:rPr lang="en-US" smtClean="0"/>
              <a:t>2/15/2025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7419F9D-6FBD-F54B-7D8B-DAB68BE6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284456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67E3D-3721-0239-E61C-97519590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57DA-A79A-46D1-A2A2-864385AB47E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AB9EA-6A18-F5F1-3D60-03137E61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41520-061D-807D-F4B0-C0D13617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CE72663-26A7-50D8-72CA-E2740D82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Video, Audio, Animation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96809B-961F-B833-F8C5-46282898C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 and Format Video</a:t>
            </a:r>
          </a:p>
          <a:p>
            <a:r>
              <a:rPr lang="en-US" dirty="0"/>
              <a:t>Add and Work with Audio Files</a:t>
            </a:r>
          </a:p>
          <a:p>
            <a:r>
              <a:rPr lang="en-US" dirty="0"/>
              <a:t>Add Animation to Objects and Text</a:t>
            </a:r>
          </a:p>
          <a:p>
            <a:r>
              <a:rPr lang="en-US" dirty="0"/>
              <a:t>Add Slide Transitions</a:t>
            </a:r>
          </a:p>
          <a:p>
            <a:r>
              <a:rPr lang="en-US" dirty="0"/>
              <a:t>Use Morph to Create Animations</a:t>
            </a:r>
          </a:p>
          <a:p>
            <a:r>
              <a:rPr lang="en-US" dirty="0"/>
              <a:t>Use Zoom to Create Animations</a:t>
            </a:r>
          </a:p>
          <a:p>
            <a:r>
              <a:rPr lang="en-US" dirty="0"/>
              <a:t>Include Live Webcam Video with Cameo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2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5E3BF-3F39-8C38-9CD7-F18DB6A1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57DA-A79A-46D1-A2A2-864385AB47E7}" type="datetime1">
              <a:rPr lang="en-US" smtClean="0"/>
              <a:t>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4F52A-A85A-677C-AC58-FD18A136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A784B-54FA-D82D-AE54-4B447222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E87D71-E339-464C-9672-F153B04C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Accessibility Features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13A7EE-C9A4-7094-FF7A-524B0E83C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Features for PowerPoint Users w/Disabilities</a:t>
            </a:r>
          </a:p>
          <a:p>
            <a:r>
              <a:rPr lang="en-US" dirty="0"/>
              <a:t>Create Accessible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65774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tColl_PowerpointTemplate_WidescreenHD4.pptx" id="{04D90C99-1C87-4986-B47D-77907E207D31}" vid="{20320C7C-79F4-4534-ABCE-7862B5BFE5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2396</TotalTime>
  <Words>2678</Words>
  <Application>Microsoft Office PowerPoint</Application>
  <PresentationFormat>Widescreen</PresentationFormat>
  <Paragraphs>656</Paragraphs>
  <Slides>76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Calibri Light</vt:lpstr>
      <vt:lpstr>Microsoft Sans Serif</vt:lpstr>
      <vt:lpstr>Times New Roman</vt:lpstr>
      <vt:lpstr>Office Theme</vt:lpstr>
      <vt:lpstr>PowerPoint Presentation</vt:lpstr>
      <vt:lpstr>PowerPoint</vt:lpstr>
      <vt:lpstr>PowerPoint Presentation</vt:lpstr>
      <vt:lpstr>Getting Started </vt:lpstr>
      <vt:lpstr>Working with Slides </vt:lpstr>
      <vt:lpstr>Images and Shapes </vt:lpstr>
      <vt:lpstr>Adding Diagrams and Charts </vt:lpstr>
      <vt:lpstr>Add Video, Audio, Animation </vt:lpstr>
      <vt:lpstr>Helpful Accessibility Features </vt:lpstr>
      <vt:lpstr>Collaborate</vt:lpstr>
      <vt:lpstr>Deliver Presentations </vt:lpstr>
      <vt:lpstr>Reuse Presentations </vt:lpstr>
      <vt:lpstr>Challenges</vt:lpstr>
      <vt:lpstr>Comparison of Desktop, Web, and Mobile Versions</vt:lpstr>
      <vt:lpstr>Getting Started with Microsoft PowerPoint</vt:lpstr>
      <vt:lpstr>Navigate The PowerPoint Environment</vt:lpstr>
      <vt:lpstr>Microsoft PowerPoint</vt:lpstr>
      <vt:lpstr>Slides</vt:lpstr>
      <vt:lpstr>Notes</vt:lpstr>
      <vt:lpstr>The Thumbnails Pane</vt:lpstr>
      <vt:lpstr>The Start Screen</vt:lpstr>
      <vt:lpstr>The PowerPoint User Interface</vt:lpstr>
      <vt:lpstr>The PowerPoint User Interface</vt:lpstr>
      <vt:lpstr>The Ribbon</vt:lpstr>
      <vt:lpstr>Dialog Box Launchers</vt:lpstr>
      <vt:lpstr>Galleries</vt:lpstr>
      <vt:lpstr>Contextual Tabs</vt:lpstr>
      <vt:lpstr>The Ribbon Tabs (Slide 1 of 2)</vt:lpstr>
      <vt:lpstr>The Ribbon Tabs (Slide 2 of 2)</vt:lpstr>
      <vt:lpstr>View and Navigate a Presentation</vt:lpstr>
      <vt:lpstr>Presentation Views – Normal</vt:lpstr>
      <vt:lpstr>Presentation Views – Outline View</vt:lpstr>
      <vt:lpstr>Presentation Views – Slide Sorter</vt:lpstr>
      <vt:lpstr>Presentation Views – Notes Page</vt:lpstr>
      <vt:lpstr>Presentation Views – Reading View</vt:lpstr>
      <vt:lpstr>Color View Options</vt:lpstr>
      <vt:lpstr>Slide Show Options</vt:lpstr>
      <vt:lpstr>Create and Save a Basic Presentation</vt:lpstr>
      <vt:lpstr>The New Screen</vt:lpstr>
      <vt:lpstr>Blank Presentation</vt:lpstr>
      <vt:lpstr>Text Placeholders</vt:lpstr>
      <vt:lpstr>Content Placeholders</vt:lpstr>
      <vt:lpstr>Use PowerPoint Help</vt:lpstr>
      <vt:lpstr>PowerPoint Help</vt:lpstr>
      <vt:lpstr>The Microsoft Search Feature</vt:lpstr>
      <vt:lpstr>Developing a PowerPoint Presentation</vt:lpstr>
      <vt:lpstr>Create Presentations</vt:lpstr>
      <vt:lpstr>Methods to Create Presentations</vt:lpstr>
      <vt:lpstr>Templates</vt:lpstr>
      <vt:lpstr>PowerPoint Presentation</vt:lpstr>
      <vt:lpstr>Edit Text</vt:lpstr>
      <vt:lpstr>Text Boxes</vt:lpstr>
      <vt:lpstr>Text Selection Methods</vt:lpstr>
      <vt:lpstr>The Mini Toolbar</vt:lpstr>
      <vt:lpstr>The Cut, Copy, and Paste Options</vt:lpstr>
      <vt:lpstr>The Clipboard</vt:lpstr>
      <vt:lpstr>The Clipboard Paste Options</vt:lpstr>
      <vt:lpstr>The Paste Special Command</vt:lpstr>
      <vt:lpstr>Work with Slides</vt:lpstr>
      <vt:lpstr>Slide Actions</vt:lpstr>
      <vt:lpstr>Slide Layouts</vt:lpstr>
      <vt:lpstr>Types of Slide Layouts (Slide 1 of 2)</vt:lpstr>
      <vt:lpstr>Types of Slide Layouts (Slide 2 of 2)</vt:lpstr>
      <vt:lpstr>Slide Size and Orientation Settings</vt:lpstr>
      <vt:lpstr>Arrange Your Slides</vt:lpstr>
      <vt:lpstr>Slide Arrangement</vt:lpstr>
      <vt:lpstr>Design a Presentation</vt:lpstr>
      <vt:lpstr>Visual Design</vt:lpstr>
      <vt:lpstr>Working with Themes</vt:lpstr>
      <vt:lpstr>Themes</vt:lpstr>
      <vt:lpstr>Theme Components</vt:lpstr>
      <vt:lpstr>Theme Variants</vt:lpstr>
      <vt:lpstr>Background Fills</vt:lpstr>
      <vt:lpstr>The Format Background Pane</vt:lpstr>
      <vt:lpstr>Using PowerPoint Designer*  *Only available in the Web Version or the local version of  PowerPoint 365  (not available in local versions of 2021, 2019, 2016, etc.) </vt:lpstr>
      <vt:lpstr>PowerPoint Designer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Dorr</dc:creator>
  <cp:lastModifiedBy>Burnett, Carl M</cp:lastModifiedBy>
  <cp:revision>314</cp:revision>
  <dcterms:created xsi:type="dcterms:W3CDTF">2019-08-09T18:11:29Z</dcterms:created>
  <dcterms:modified xsi:type="dcterms:W3CDTF">2025-02-15T21:08:06Z</dcterms:modified>
</cp:coreProperties>
</file>